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9144000" cy="5143500" type="screen16x9"/>
  <p:notesSz cx="6858000" cy="9144000"/>
  <p:embeddedFontLst>
    <p:embeddedFont>
      <p:font typeface="Nanum Gothic" panose="02010600030101010101" charset="-127"/>
      <p:regular r:id="rId64"/>
      <p:bold r:id="rId65"/>
    </p:embeddedFont>
    <p:embeddedFont>
      <p:font typeface="Consolas" panose="020B0609020204030204" pitchFamily="49" charset="0"/>
      <p:regular r:id="rId66"/>
      <p:bold r:id="rId67"/>
      <p:italic r:id="rId68"/>
      <p:boldItalic r:id="rId69"/>
    </p:embeddedFont>
    <p:embeddedFont>
      <p:font typeface="Roboto" panose="02000000000000000000" pitchFamily="2"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936"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font" Target="fonts/font5.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62c40195a_3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8"/>
        <p:cNvGrpSpPr/>
        <p:nvPr/>
      </p:nvGrpSpPr>
      <p:grpSpPr>
        <a:xfrm>
          <a:off x="0" y="0"/>
          <a:ext cx="0" cy="0"/>
          <a:chOff x="0" y="0"/>
          <a:chExt cx="0" cy="0"/>
        </a:xfrm>
      </p:grpSpPr>
      <p:sp>
        <p:nvSpPr>
          <p:cNvPr id="4409" name="Google Shape;4409;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9"/>
        <p:cNvGrpSpPr/>
        <p:nvPr/>
      </p:nvGrpSpPr>
      <p:grpSpPr>
        <a:xfrm>
          <a:off x="0" y="0"/>
          <a:ext cx="0" cy="0"/>
          <a:chOff x="0" y="0"/>
          <a:chExt cx="0" cy="0"/>
        </a:xfrm>
      </p:grpSpPr>
      <p:sp>
        <p:nvSpPr>
          <p:cNvPr id="4880" name="Google Shape;4880;gc88160a497_3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1" name="Google Shape;4881;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c88160a497_35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c88160a497_35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8"/>
        <p:cNvGrpSpPr/>
        <p:nvPr/>
      </p:nvGrpSpPr>
      <p:grpSpPr>
        <a:xfrm>
          <a:off x="0" y="0"/>
          <a:ext cx="0" cy="0"/>
          <a:chOff x="0" y="0"/>
          <a:chExt cx="0" cy="0"/>
        </a:xfrm>
      </p:grpSpPr>
      <p:sp>
        <p:nvSpPr>
          <p:cNvPr id="5069" name="Google Shape;5069;gc88160a497_35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78327f1586_2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Google Shape;522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8" name="Google Shape;522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9"/>
        <p:cNvGrpSpPr/>
        <p:nvPr/>
      </p:nvGrpSpPr>
      <p:grpSpPr>
        <a:xfrm>
          <a:off x="0" y="0"/>
          <a:ext cx="0" cy="0"/>
          <a:chOff x="0" y="0"/>
          <a:chExt cx="0" cy="0"/>
        </a:xfrm>
      </p:grpSpPr>
      <p:sp>
        <p:nvSpPr>
          <p:cNvPr id="5330" name="Google Shape;533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9"/>
        <p:cNvGrpSpPr/>
        <p:nvPr/>
      </p:nvGrpSpPr>
      <p:grpSpPr>
        <a:xfrm>
          <a:off x="0" y="0"/>
          <a:ext cx="0" cy="0"/>
          <a:chOff x="0" y="0"/>
          <a:chExt cx="0" cy="0"/>
        </a:xfrm>
      </p:grpSpPr>
      <p:sp>
        <p:nvSpPr>
          <p:cNvPr id="5400" name="Google Shape;5400;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1" name="Google Shape;5401;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8"/>
        <p:cNvGrpSpPr/>
        <p:nvPr/>
      </p:nvGrpSpPr>
      <p:grpSpPr>
        <a:xfrm>
          <a:off x="0" y="0"/>
          <a:ext cx="0" cy="0"/>
          <a:chOff x="0" y="0"/>
          <a:chExt cx="0" cy="0"/>
        </a:xfrm>
      </p:grpSpPr>
      <p:sp>
        <p:nvSpPr>
          <p:cNvPr id="5439" name="Google Shape;5439;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0" name="Google Shape;5440;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5"/>
        <p:cNvGrpSpPr/>
        <p:nvPr/>
      </p:nvGrpSpPr>
      <p:grpSpPr>
        <a:xfrm>
          <a:off x="0" y="0"/>
          <a:ext cx="0" cy="0"/>
          <a:chOff x="0" y="0"/>
          <a:chExt cx="0" cy="0"/>
        </a:xfrm>
      </p:grpSpPr>
      <p:sp>
        <p:nvSpPr>
          <p:cNvPr id="5526" name="Google Shape;5526;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0"/>
        <p:cNvGrpSpPr/>
        <p:nvPr/>
      </p:nvGrpSpPr>
      <p:grpSpPr>
        <a:xfrm>
          <a:off x="0" y="0"/>
          <a:ext cx="0" cy="0"/>
          <a:chOff x="0" y="0"/>
          <a:chExt cx="0" cy="0"/>
        </a:xfrm>
      </p:grpSpPr>
      <p:sp>
        <p:nvSpPr>
          <p:cNvPr id="5721" name="Google Shape;5721;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2" name="Google Shape;5722;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5"/>
        <p:cNvGrpSpPr/>
        <p:nvPr/>
      </p:nvGrpSpPr>
      <p:grpSpPr>
        <a:xfrm>
          <a:off x="0" y="0"/>
          <a:ext cx="0" cy="0"/>
          <a:chOff x="0" y="0"/>
          <a:chExt cx="0" cy="0"/>
        </a:xfrm>
      </p:grpSpPr>
      <p:sp>
        <p:nvSpPr>
          <p:cNvPr id="5906" name="Google Shape;5906;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7" name="Google Shape;5907;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6"/>
        <p:cNvGrpSpPr/>
        <p:nvPr/>
      </p:nvGrpSpPr>
      <p:grpSpPr>
        <a:xfrm>
          <a:off x="0" y="0"/>
          <a:ext cx="0" cy="0"/>
          <a:chOff x="0" y="0"/>
          <a:chExt cx="0" cy="0"/>
        </a:xfrm>
      </p:grpSpPr>
      <p:sp>
        <p:nvSpPr>
          <p:cNvPr id="5957" name="Google Shape;5957;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8" name="Google Shape;5958;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5"/>
        <p:cNvGrpSpPr/>
        <p:nvPr/>
      </p:nvGrpSpPr>
      <p:grpSpPr>
        <a:xfrm>
          <a:off x="0" y="0"/>
          <a:ext cx="0" cy="0"/>
          <a:chOff x="0" y="0"/>
          <a:chExt cx="0" cy="0"/>
        </a:xfrm>
      </p:grpSpPr>
      <p:sp>
        <p:nvSpPr>
          <p:cNvPr id="6016" name="Google Shape;6016;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7" name="Google Shape;6017;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5"/>
        <p:cNvGrpSpPr/>
        <p:nvPr/>
      </p:nvGrpSpPr>
      <p:grpSpPr>
        <a:xfrm>
          <a:off x="0" y="0"/>
          <a:ext cx="0" cy="0"/>
          <a:chOff x="0" y="0"/>
          <a:chExt cx="0" cy="0"/>
        </a:xfrm>
      </p:grpSpPr>
      <p:sp>
        <p:nvSpPr>
          <p:cNvPr id="6146" name="Google Shape;6146;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7" name="Google Shape;6147;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0"/>
        <p:cNvGrpSpPr/>
        <p:nvPr/>
      </p:nvGrpSpPr>
      <p:grpSpPr>
        <a:xfrm>
          <a:off x="0" y="0"/>
          <a:ext cx="0" cy="0"/>
          <a:chOff x="0" y="0"/>
          <a:chExt cx="0" cy="0"/>
        </a:xfrm>
      </p:grpSpPr>
      <p:sp>
        <p:nvSpPr>
          <p:cNvPr id="6151" name="Google Shape;6151;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2" name="Google Shape;6152;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4"/>
        <p:cNvGrpSpPr/>
        <p:nvPr/>
      </p:nvGrpSpPr>
      <p:grpSpPr>
        <a:xfrm>
          <a:off x="0" y="0"/>
          <a:ext cx="0" cy="0"/>
          <a:chOff x="0" y="0"/>
          <a:chExt cx="0" cy="0"/>
        </a:xfrm>
      </p:grpSpPr>
      <p:sp>
        <p:nvSpPr>
          <p:cNvPr id="6275" name="Google Shape;6275;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6" name="Google Shape;6276;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4"/>
        <p:cNvGrpSpPr/>
        <p:nvPr/>
      </p:nvGrpSpPr>
      <p:grpSpPr>
        <a:xfrm>
          <a:off x="0" y="0"/>
          <a:ext cx="0" cy="0"/>
          <a:chOff x="0" y="0"/>
          <a:chExt cx="0" cy="0"/>
        </a:xfrm>
      </p:grpSpPr>
      <p:sp>
        <p:nvSpPr>
          <p:cNvPr id="6365" name="Google Shape;6365;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6" name="Google Shape;6366;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8"/>
        <p:cNvGrpSpPr/>
        <p:nvPr/>
      </p:nvGrpSpPr>
      <p:grpSpPr>
        <a:xfrm>
          <a:off x="0" y="0"/>
          <a:ext cx="0" cy="0"/>
          <a:chOff x="0" y="0"/>
          <a:chExt cx="0" cy="0"/>
        </a:xfrm>
      </p:grpSpPr>
      <p:sp>
        <p:nvSpPr>
          <p:cNvPr id="6389" name="Google Shape;6389;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0" name="Google Shape;6390;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9"/>
        <p:cNvGrpSpPr/>
        <p:nvPr/>
      </p:nvGrpSpPr>
      <p:grpSpPr>
        <a:xfrm>
          <a:off x="0" y="0"/>
          <a:ext cx="0" cy="0"/>
          <a:chOff x="0" y="0"/>
          <a:chExt cx="0" cy="0"/>
        </a:xfrm>
      </p:grpSpPr>
      <p:sp>
        <p:nvSpPr>
          <p:cNvPr id="6410" name="Google Shape;6410;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1" name="Google Shape;6411;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6"/>
        <p:cNvGrpSpPr/>
        <p:nvPr/>
      </p:nvGrpSpPr>
      <p:grpSpPr>
        <a:xfrm>
          <a:off x="0" y="0"/>
          <a:ext cx="0" cy="0"/>
          <a:chOff x="0" y="0"/>
          <a:chExt cx="0" cy="0"/>
        </a:xfrm>
      </p:grpSpPr>
      <p:sp>
        <p:nvSpPr>
          <p:cNvPr id="6537" name="Google Shape;6537;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8" name="Google Shape;6538;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2"/>
        <p:cNvGrpSpPr/>
        <p:nvPr/>
      </p:nvGrpSpPr>
      <p:grpSpPr>
        <a:xfrm>
          <a:off x="0" y="0"/>
          <a:ext cx="0" cy="0"/>
          <a:chOff x="0" y="0"/>
          <a:chExt cx="0" cy="0"/>
        </a:xfrm>
      </p:grpSpPr>
      <p:sp>
        <p:nvSpPr>
          <p:cNvPr id="6593" name="Google Shape;6593;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4" name="Google Shape;6594;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3"/>
        <p:cNvGrpSpPr/>
        <p:nvPr/>
      </p:nvGrpSpPr>
      <p:grpSpPr>
        <a:xfrm>
          <a:off x="0" y="0"/>
          <a:ext cx="0" cy="0"/>
          <a:chOff x="0" y="0"/>
          <a:chExt cx="0" cy="0"/>
        </a:xfrm>
      </p:grpSpPr>
      <p:sp>
        <p:nvSpPr>
          <p:cNvPr id="6674" name="Google Shape;6674;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5" name="Google Shape;6675;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7"/>
        <p:cNvGrpSpPr/>
        <p:nvPr/>
      </p:nvGrpSpPr>
      <p:grpSpPr>
        <a:xfrm>
          <a:off x="0" y="0"/>
          <a:ext cx="0" cy="0"/>
          <a:chOff x="0" y="0"/>
          <a:chExt cx="0" cy="0"/>
        </a:xfrm>
      </p:grpSpPr>
      <p:sp>
        <p:nvSpPr>
          <p:cNvPr id="6768" name="Google Shape;6768;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9" name="Google Shape;6769;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9"/>
        <p:cNvGrpSpPr/>
        <p:nvPr/>
      </p:nvGrpSpPr>
      <p:grpSpPr>
        <a:xfrm>
          <a:off x="0" y="0"/>
          <a:ext cx="0" cy="0"/>
          <a:chOff x="0" y="0"/>
          <a:chExt cx="0" cy="0"/>
        </a:xfrm>
      </p:grpSpPr>
      <p:sp>
        <p:nvSpPr>
          <p:cNvPr id="6870" name="Google Shape;6870;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1" name="Google Shape;6871;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6"/>
        <p:cNvGrpSpPr/>
        <p:nvPr/>
      </p:nvGrpSpPr>
      <p:grpSpPr>
        <a:xfrm>
          <a:off x="0" y="0"/>
          <a:ext cx="0" cy="0"/>
          <a:chOff x="0" y="0"/>
          <a:chExt cx="0" cy="0"/>
        </a:xfrm>
      </p:grpSpPr>
      <p:sp>
        <p:nvSpPr>
          <p:cNvPr id="6947" name="Google Shape;6947;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8" name="Google Shape;6948;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8"/>
        <p:cNvGrpSpPr/>
        <p:nvPr/>
      </p:nvGrpSpPr>
      <p:grpSpPr>
        <a:xfrm>
          <a:off x="0" y="0"/>
          <a:ext cx="0" cy="0"/>
          <a:chOff x="0" y="0"/>
          <a:chExt cx="0" cy="0"/>
        </a:xfrm>
      </p:grpSpPr>
      <p:sp>
        <p:nvSpPr>
          <p:cNvPr id="7179" name="Google Shape;7179;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0" name="Google Shape;7180;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493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ML Visuals</a:t>
            </a:r>
            <a:endParaRPr>
              <a:solidFill>
                <a:srgbClr val="FFFFFF"/>
              </a:solidFill>
            </a:endParaRPr>
          </a:p>
          <a:p>
            <a:pPr marL="0" lvl="0" indent="0" algn="ctr" rtl="0">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xmlns:ahyp="http://schemas.microsoft.com/office/drawing/2018/hyperlinkcolor" val="tx"/>
                    </a:ext>
                  </a:extLst>
                </a:hlinkClick>
              </a:rPr>
              <a:t>dair.ai</a:t>
            </a:r>
            <a:endParaRPr sz="1700">
              <a:solidFill>
                <a:srgbClr val="FFFFFF"/>
              </a:solidFill>
            </a:endParaRPr>
          </a:p>
          <a:p>
            <a:pPr marL="0" lvl="0" indent="0" algn="ctr" rtl="0">
              <a:spcBef>
                <a:spcPts val="0"/>
              </a:spcBef>
              <a:spcAft>
                <a:spcPts val="0"/>
              </a:spcAft>
              <a:buNone/>
            </a:pPr>
            <a:endParaRPr sz="1700">
              <a:solidFill>
                <a:srgbClr val="FFFFFF"/>
              </a:solidFill>
            </a:endParaRPr>
          </a:p>
          <a:p>
            <a:pPr marL="0" lvl="0" indent="0" algn="ctr" rtl="0">
              <a:spcBef>
                <a:spcPts val="0"/>
              </a:spcBef>
              <a:spcAft>
                <a:spcPts val="0"/>
              </a:spcAft>
              <a:buNone/>
            </a:pPr>
            <a:r>
              <a:rPr lang="en" sz="1700" u="sng">
                <a:solidFill>
                  <a:srgbClr val="FFFFFF"/>
                </a:solidFill>
                <a:hlinkClick r:id="rId4">
                  <a:extLst>
                    <a:ext uri="{A12FA001-AC4F-418D-AE19-62706E023703}">
                      <ahyp:hlinkClr xmlns:ahyp="http://schemas.microsoft.com/office/drawing/2018/hyperlinkcolo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1</a:t>
            </a:r>
            <a:endParaRPr sz="1200" baseline="-25000"/>
          </a:p>
        </p:txBody>
      </p:sp>
      <p:sp>
        <p:nvSpPr>
          <p:cNvPr id="519" name="Google Shape;519;p25"/>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712" name="Google Shape;712;p2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716" name="Google Shape;716;p27"/>
          <p:cNvCxnSpPr>
            <a:stCxn id="717" idx="6"/>
            <a:endCxn id="70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718" name="Google Shape;718;p27"/>
          <p:cNvCxnSpPr>
            <a:stCxn id="719" idx="6"/>
            <a:endCxn id="70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720" name="Google Shape;720;p27"/>
          <p:cNvCxnSpPr>
            <a:stCxn id="721" idx="6"/>
            <a:endCxn id="70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722" name="Google Shape;722;p27"/>
          <p:cNvCxnSpPr>
            <a:stCxn id="723" idx="6"/>
            <a:endCxn id="72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711" name="Google Shape;711;p2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baseline="30000"/>
              <a:t>[1</a:t>
            </a:r>
            <a:r>
              <a:rPr lang="en" sz="1100">
                <a:solidFill>
                  <a:srgbClr val="000000"/>
                </a:solidFill>
              </a:rPr>
              <a:t>a</a:t>
            </a:r>
            <a:r>
              <a:rPr lang="en" sz="1100" baseline="30000">
                <a:solidFill>
                  <a:srgbClr val="000000"/>
                </a:solidFill>
              </a:rPr>
              <a:t>]</a:t>
            </a:r>
            <a:r>
              <a:rPr lang="en" sz="1100" baseline="-25000">
                <a:solidFill>
                  <a:srgbClr val="000000"/>
                </a:solidFill>
              </a:rPr>
              <a:t>1</a:t>
            </a:r>
            <a:endParaRPr sz="1200" baseline="-250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733" name="Google Shape;733;p2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 name="Google Shape;737;p27"/>
          <p:cNvCxnSpPr>
            <a:endCxn id="72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738" name="Google Shape;738;p27"/>
          <p:cNvCxnSpPr>
            <a:stCxn id="706" idx="5"/>
            <a:endCxn id="72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739" name="Google Shape;739;p27"/>
          <p:cNvCxnSpPr>
            <a:stCxn id="706" idx="5"/>
            <a:endCxn id="72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740" name="Google Shape;740;p27"/>
          <p:cNvCxnSpPr>
            <a:stCxn id="706" idx="5"/>
            <a:endCxn id="72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741" name="Google Shape;741;p27"/>
          <p:cNvCxnSpPr>
            <a:stCxn id="707" idx="5"/>
            <a:endCxn id="72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742" name="Google Shape;742;p27"/>
          <p:cNvCxnSpPr>
            <a:stCxn id="707" idx="5"/>
            <a:endCxn id="72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743" name="Google Shape;743;p27"/>
          <p:cNvCxnSpPr>
            <a:stCxn id="707" idx="6"/>
            <a:endCxn id="72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744" name="Google Shape;744;p27"/>
          <p:cNvCxnSpPr>
            <a:stCxn id="707" idx="6"/>
            <a:endCxn id="72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745" name="Google Shape;745;p27"/>
          <p:cNvCxnSpPr>
            <a:stCxn id="708" idx="4"/>
            <a:endCxn id="72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746" name="Google Shape;746;p27"/>
          <p:cNvCxnSpPr>
            <a:stCxn id="708" idx="6"/>
            <a:endCxn id="72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747" name="Google Shape;747;p27"/>
          <p:cNvCxnSpPr>
            <a:stCxn id="708" idx="6"/>
            <a:endCxn id="72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748" name="Google Shape;748;p27"/>
          <p:cNvCxnSpPr>
            <a:stCxn id="708" idx="5"/>
            <a:endCxn id="72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749" name="Google Shape;749;p27"/>
          <p:cNvCxnSpPr>
            <a:stCxn id="733" idx="4"/>
            <a:endCxn id="72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750" name="Google Shape;750;p27"/>
          <p:cNvCxnSpPr>
            <a:stCxn id="733" idx="5"/>
            <a:endCxn id="72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751" name="Google Shape;751;p27"/>
          <p:cNvCxnSpPr>
            <a:stCxn id="733" idx="6"/>
            <a:endCxn id="72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752" name="Google Shape;752;p27"/>
          <p:cNvCxnSpPr>
            <a:stCxn id="733" idx="5"/>
            <a:endCxn id="72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753" name="Google Shape;753;p27"/>
          <p:cNvCxnSpPr>
            <a:stCxn id="734" idx="5"/>
            <a:endCxn id="72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754" name="Google Shape;754;p27"/>
          <p:cNvCxnSpPr>
            <a:stCxn id="734" idx="6"/>
            <a:endCxn id="72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755" name="Google Shape;755;p27"/>
          <p:cNvCxnSpPr>
            <a:stCxn id="734" idx="5"/>
            <a:endCxn id="72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756" name="Google Shape;756;p27"/>
          <p:cNvCxnSpPr>
            <a:stCxn id="734" idx="5"/>
            <a:endCxn id="72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757" name="Google Shape;757;p27"/>
          <p:cNvCxnSpPr>
            <a:stCxn id="735" idx="0"/>
            <a:endCxn id="72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758" name="Google Shape;758;p27"/>
          <p:cNvCxnSpPr>
            <a:stCxn id="735" idx="5"/>
            <a:endCxn id="72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759" name="Google Shape;759;p27"/>
          <p:cNvCxnSpPr>
            <a:stCxn id="735" idx="6"/>
            <a:endCxn id="72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760" name="Google Shape;760;p27"/>
          <p:cNvCxnSpPr>
            <a:stCxn id="735" idx="5"/>
            <a:endCxn id="72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761" name="Google Shape;761;p27"/>
          <p:cNvCxnSpPr>
            <a:stCxn id="736" idx="5"/>
            <a:endCxn id="72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762" name="Google Shape;762;p27"/>
          <p:cNvCxnSpPr>
            <a:stCxn id="736" idx="5"/>
            <a:endCxn id="72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763" name="Google Shape;763;p27"/>
          <p:cNvCxnSpPr>
            <a:stCxn id="736" idx="5"/>
            <a:endCxn id="72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764" name="Google Shape;764;p27"/>
          <p:cNvCxnSpPr>
            <a:stCxn id="736" idx="5"/>
            <a:endCxn id="72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27"/>
          <p:cNvCxnSpPr>
            <a:stCxn id="723" idx="6"/>
            <a:endCxn id="72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27"/>
          <p:cNvCxnSpPr>
            <a:stCxn id="723" idx="6"/>
            <a:endCxn id="72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67" name="Google Shape;767;p27"/>
          <p:cNvCxnSpPr>
            <a:stCxn id="723" idx="6"/>
            <a:endCxn id="73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27"/>
          <p:cNvCxnSpPr>
            <a:stCxn id="725" idx="6"/>
            <a:endCxn id="72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27"/>
          <p:cNvCxnSpPr>
            <a:stCxn id="725" idx="6"/>
            <a:endCxn id="72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70" name="Google Shape;770;p27"/>
          <p:cNvCxnSpPr>
            <a:stCxn id="725" idx="6"/>
            <a:endCxn id="72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71" name="Google Shape;771;p27"/>
          <p:cNvCxnSpPr>
            <a:stCxn id="725" idx="6"/>
            <a:endCxn id="73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2" name="Google Shape;772;p27"/>
          <p:cNvCxnSpPr>
            <a:stCxn id="726" idx="6"/>
            <a:endCxn id="72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73" name="Google Shape;773;p27"/>
          <p:cNvCxnSpPr>
            <a:stCxn id="726" idx="6"/>
            <a:endCxn id="72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74" name="Google Shape;774;p27"/>
          <p:cNvCxnSpPr>
            <a:stCxn id="726" idx="6"/>
            <a:endCxn id="72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75" name="Google Shape;775;p27"/>
          <p:cNvCxnSpPr>
            <a:stCxn id="726" idx="6"/>
            <a:endCxn id="73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76" name="Google Shape;776;p27"/>
          <p:cNvCxnSpPr>
            <a:endCxn id="72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77" name="Google Shape;777;p27"/>
          <p:cNvCxnSpPr>
            <a:stCxn id="727" idx="6"/>
            <a:endCxn id="72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8" name="Google Shape;778;p27"/>
          <p:cNvCxnSpPr>
            <a:stCxn id="727" idx="6"/>
            <a:endCxn id="72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79" name="Google Shape;779;p27"/>
          <p:cNvCxnSpPr>
            <a:stCxn id="727" idx="6"/>
            <a:endCxn id="73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2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1" name="Google Shape;781;p2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2" name="Google Shape;782;p2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83" name="Google Shape;783;p2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84" name="Google Shape;784;p2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5" name="Google Shape;785;p2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6" name="Google Shape;786;p2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87" name="Google Shape;787;p2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88" name="Google Shape;788;p2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89" name="Google Shape;789;p2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90" name="Google Shape;790;p2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91" name="Google Shape;791;p2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92" name="Google Shape;792;p2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93" name="Google Shape;793;p2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94" name="Google Shape;794;p2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95" name="Google Shape;795;p2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796" name="Google Shape;796;p2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798" name="Google Shape;798;p2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800" name="Google Shape;800;p2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1809"/>
        <p:cNvGrpSpPr/>
        <p:nvPr/>
      </p:nvGrpSpPr>
      <p:grpSpPr>
        <a:xfrm>
          <a:off x="0" y="0"/>
          <a:ext cx="0" cy="0"/>
          <a:chOff x="0" y="0"/>
          <a:chExt cx="0" cy="0"/>
        </a:xfrm>
      </p:grpSpPr>
      <p:sp>
        <p:nvSpPr>
          <p:cNvPr id="1810" name="Google Shape;1810;p3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2"/>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2"/>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2"/>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2"/>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2"/>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2"/>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2"/>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2"/>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2"/>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2"/>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2"/>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2"/>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2"/>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2"/>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2"/>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2"/>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2"/>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2"/>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2"/>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2"/>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2"/>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2"/>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2"/>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2"/>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2"/>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2"/>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2"/>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2"/>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2"/>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2"/>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2"/>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2"/>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2"/>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2"/>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2"/>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2"/>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2"/>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2"/>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2"/>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2"/>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2"/>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2"/>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2"/>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2"/>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2"/>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3"/>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3"/>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3"/>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3"/>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3"/>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3"/>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3"/>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3"/>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3"/>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3"/>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3"/>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3"/>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3"/>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3"/>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3"/>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3"/>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3"/>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3"/>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3"/>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3"/>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3"/>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3"/>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3"/>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3"/>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3"/>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3"/>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3"/>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3"/>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3"/>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3"/>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3"/>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3"/>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3"/>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3"/>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3"/>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3"/>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3"/>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3"/>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3"/>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3"/>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3"/>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3"/>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3"/>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3"/>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3"/>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3"/>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3"/>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3"/>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3"/>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3"/>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3"/>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3"/>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3"/>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3"/>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3"/>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3"/>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3"/>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3"/>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4"/>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4"/>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4"/>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4"/>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4"/>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4"/>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4"/>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4"/>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4"/>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4"/>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4"/>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4"/>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4"/>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4"/>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4"/>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4"/>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4"/>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4"/>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4"/>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4"/>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4"/>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4"/>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4"/>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4"/>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4"/>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4"/>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4"/>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4"/>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4"/>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4"/>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4"/>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4"/>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4"/>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4"/>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4"/>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4"/>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5"/>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5"/>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5"/>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5"/>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5"/>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5"/>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5"/>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5"/>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5"/>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5"/>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5"/>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5"/>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5"/>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5"/>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5"/>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5"/>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5"/>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5"/>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5"/>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5"/>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5"/>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5"/>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5"/>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5"/>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5"/>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5"/>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5"/>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5"/>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5"/>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5"/>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5"/>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5"/>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5"/>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5"/>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5"/>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5"/>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5"/>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5"/>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5"/>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5"/>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5"/>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5"/>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5"/>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5"/>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5"/>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5"/>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5"/>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5"/>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5"/>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5"/>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5"/>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5"/>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5"/>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5"/>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5"/>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5"/>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5"/>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5"/>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5"/>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5"/>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5"/>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5"/>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5"/>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5"/>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5"/>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5"/>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5"/>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5"/>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5"/>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5"/>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5"/>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5"/>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5"/>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5"/>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5"/>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5"/>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2592"/>
        <p:cNvGrpSpPr/>
        <p:nvPr/>
      </p:nvGrpSpPr>
      <p:grpSpPr>
        <a:xfrm>
          <a:off x="0" y="0"/>
          <a:ext cx="0" cy="0"/>
          <a:chOff x="0" y="0"/>
          <a:chExt cx="0" cy="0"/>
        </a:xfrm>
      </p:grpSpPr>
      <p:sp>
        <p:nvSpPr>
          <p:cNvPr id="2593" name="Google Shape;2593;p3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2597"/>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2601"/>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260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2609"/>
        <p:cNvGrpSpPr/>
        <p:nvPr/>
      </p:nvGrpSpPr>
      <p:grpSpPr>
        <a:xfrm>
          <a:off x="0" y="0"/>
          <a:ext cx="0" cy="0"/>
          <a:chOff x="0" y="0"/>
          <a:chExt cx="0" cy="0"/>
        </a:xfrm>
      </p:grpSpPr>
      <p:sp>
        <p:nvSpPr>
          <p:cNvPr id="2610" name="Google Shape;2610;p40"/>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Community Contributions</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grpSp>
        <p:nvGrpSpPr>
          <p:cNvPr id="2615" name="Google Shape;2615;p41"/>
          <p:cNvGrpSpPr/>
          <p:nvPr/>
        </p:nvGrpSpPr>
        <p:grpSpPr>
          <a:xfrm>
            <a:off x="1677893" y="1917852"/>
            <a:ext cx="1768767" cy="1771332"/>
            <a:chOff x="5448325" y="610550"/>
            <a:chExt cx="2742700" cy="2742000"/>
          </a:xfrm>
        </p:grpSpPr>
        <p:sp>
          <p:nvSpPr>
            <p:cNvPr id="2616" name="Google Shape;2616;p41"/>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41"/>
          <p:cNvGrpSpPr/>
          <p:nvPr/>
        </p:nvGrpSpPr>
        <p:grpSpPr>
          <a:xfrm>
            <a:off x="1120231" y="1152499"/>
            <a:ext cx="530946" cy="531400"/>
            <a:chOff x="5448325" y="610550"/>
            <a:chExt cx="823300" cy="822600"/>
          </a:xfrm>
        </p:grpSpPr>
        <p:sp>
          <p:nvSpPr>
            <p:cNvPr id="2717" name="Google Shape;2717;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6" name="Google Shape;2726;p41"/>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2727" name="Google Shape;2727;p41"/>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2728" name="Google Shape;2728;p41"/>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2729" name="Google Shape;2729;p41"/>
          <p:cNvGrpSpPr/>
          <p:nvPr/>
        </p:nvGrpSpPr>
        <p:grpSpPr>
          <a:xfrm>
            <a:off x="5553569" y="3258415"/>
            <a:ext cx="1768767" cy="1735686"/>
            <a:chOff x="5448325" y="610550"/>
            <a:chExt cx="2742700" cy="2742000"/>
          </a:xfrm>
        </p:grpSpPr>
        <p:sp>
          <p:nvSpPr>
            <p:cNvPr id="2730" name="Google Shape;2730;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41"/>
          <p:cNvGrpSpPr/>
          <p:nvPr/>
        </p:nvGrpSpPr>
        <p:grpSpPr>
          <a:xfrm>
            <a:off x="5196705" y="2583251"/>
            <a:ext cx="530946" cy="520706"/>
            <a:chOff x="5448325" y="610550"/>
            <a:chExt cx="823300" cy="822600"/>
          </a:xfrm>
        </p:grpSpPr>
        <p:sp>
          <p:nvSpPr>
            <p:cNvPr id="2831" name="Google Shape;2831;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40" name="Google Shape;2840;p41"/>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2841" name="Google Shape;2841;p41"/>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2842" name="Google Shape;2842;p41"/>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2843" name="Google Shape;2843;p41"/>
          <p:cNvGrpSpPr/>
          <p:nvPr/>
        </p:nvGrpSpPr>
        <p:grpSpPr>
          <a:xfrm>
            <a:off x="5122078" y="161353"/>
            <a:ext cx="2200237" cy="2274977"/>
            <a:chOff x="5274478" y="161353"/>
            <a:chExt cx="2200237" cy="2274977"/>
          </a:xfrm>
        </p:grpSpPr>
        <p:grpSp>
          <p:nvGrpSpPr>
            <p:cNvPr id="2844" name="Google Shape;2844;p41"/>
            <p:cNvGrpSpPr/>
            <p:nvPr/>
          </p:nvGrpSpPr>
          <p:grpSpPr>
            <a:xfrm>
              <a:off x="5706772" y="743968"/>
              <a:ext cx="1767944" cy="1692362"/>
              <a:chOff x="5448325" y="610550"/>
              <a:chExt cx="2742700" cy="2742000"/>
            </a:xfrm>
          </p:grpSpPr>
          <p:sp>
            <p:nvSpPr>
              <p:cNvPr id="2845" name="Google Shape;2845;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41"/>
            <p:cNvGrpSpPr/>
            <p:nvPr/>
          </p:nvGrpSpPr>
          <p:grpSpPr>
            <a:xfrm>
              <a:off x="5274478" y="161353"/>
              <a:ext cx="530699" cy="507709"/>
              <a:chOff x="5448325" y="610550"/>
              <a:chExt cx="823300" cy="822600"/>
            </a:xfrm>
          </p:grpSpPr>
          <p:sp>
            <p:nvSpPr>
              <p:cNvPr id="2946" name="Google Shape;2946;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55" name="Google Shape;2955;p41"/>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2956" name="Google Shape;2956;p41"/>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2957" name="Google Shape;2957;p41"/>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2958" name="Google Shape;2958;p41"/>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959" name="Google Shape;2959;p41"/>
          <p:cNvCxnSpPr>
            <a:stCxn id="2675" idx="3"/>
            <a:endCxn id="2790"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2960" name="Google Shape;2960;p41"/>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2961" name="Google Shape;2961;p41"/>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2962" name="Google Shape;2962;p41"/>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2963" name="Google Shape;2963;p41"/>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890125" y="125297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2"/>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2"/>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2"/>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2"/>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2"/>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2"/>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3" name="Google Shape;3173;p42"/>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7" name="Google Shape;3797;p42"/>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2"/>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2"/>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2"/>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2"/>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7" name="Google Shape;4207;p42"/>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2"/>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2"/>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2"/>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2"/>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2"/>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2"/>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42"/>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2"/>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2"/>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2"/>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2"/>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2"/>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2"/>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2"/>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2"/>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2"/>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2"/>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2"/>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2"/>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2"/>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2"/>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2"/>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2"/>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2"/>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2"/>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2"/>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2"/>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5" name="Google Shape;4275;p42"/>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2"/>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3"/>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3"/>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3"/>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3"/>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3"/>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3"/>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3"/>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3"/>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3"/>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3"/>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3"/>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3"/>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3"/>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3"/>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3"/>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3"/>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3"/>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3"/>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3"/>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3"/>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3"/>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3"/>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3"/>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3"/>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3"/>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3"/>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3"/>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3"/>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3"/>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3"/>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3"/>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3"/>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3"/>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3"/>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grpSp>
        <p:nvGrpSpPr>
          <p:cNvPr id="4858" name="Google Shape;4858;p44"/>
          <p:cNvGrpSpPr/>
          <p:nvPr/>
        </p:nvGrpSpPr>
        <p:grpSpPr>
          <a:xfrm>
            <a:off x="1428479" y="761211"/>
            <a:ext cx="6756197" cy="3687658"/>
            <a:chOff x="-332755" y="1294130"/>
            <a:chExt cx="6482630" cy="2928340"/>
          </a:xfrm>
        </p:grpSpPr>
        <p:sp>
          <p:nvSpPr>
            <p:cNvPr id="4859" name="Google Shape;4859;p44"/>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4"/>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4"/>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4"/>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4"/>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4"/>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4870" name="Google Shape;4870;p44"/>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4871" name="Google Shape;4871;p44"/>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4872" name="Google Shape;4872;p44"/>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4873" name="Google Shape;4873;p44"/>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4877" name="Google Shape;4877;p44"/>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4878" name="Google Shape;4878;p44"/>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890" name="Google Shape;4890;p45"/>
            <p:cNvCxnSpPr>
              <a:stCxn id="4886" idx="6"/>
              <a:endCxn id="4887"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1" name="Google Shape;4891;p45"/>
            <p:cNvCxnSpPr>
              <a:stCxn id="4886" idx="6"/>
              <a:endCxn id="4889"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2" name="Google Shape;4892;p45"/>
            <p:cNvCxnSpPr>
              <a:stCxn id="4886" idx="6"/>
              <a:endCxn id="4888"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4" name="Google Shape;4894;p45"/>
            <p:cNvCxnSpPr>
              <a:stCxn id="4884" idx="6"/>
              <a:endCxn id="4887"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5" name="Google Shape;4895;p45"/>
            <p:cNvCxnSpPr>
              <a:stCxn id="4884" idx="6"/>
              <a:endCxn id="4888"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8" name="Google Shape;4898;p45"/>
            <p:cNvCxnSpPr>
              <a:stCxn id="4885" idx="6"/>
              <a:endCxn id="4888"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01" name="Google Shape;4901;p45"/>
            <p:cNvCxnSpPr>
              <a:stCxn id="4889" idx="6"/>
              <a:endCxn id="4899"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02" name="Google Shape;4902;p45"/>
            <p:cNvCxnSpPr>
              <a:stCxn id="4889" idx="6"/>
              <a:endCxn id="4900"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7" name="Google Shape;4907;p45"/>
            <p:cNvCxnSpPr>
              <a:stCxn id="4899"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08" name="Google Shape;4908;p45"/>
            <p:cNvCxnSpPr>
              <a:stCxn id="4900"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3" name="Google Shape;4913;p45"/>
            <p:cNvCxnSpPr>
              <a:stCxn id="4909" idx="6"/>
              <a:endCxn id="4899"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4914" name="Google Shape;4914;p45"/>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6" name="Google Shape;4916;p45"/>
            <p:cNvCxnSpPr>
              <a:endCxn id="4900"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4917" name="Google Shape;4917;p45"/>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
                <a:t>Retraining w/o expansion</a:t>
              </a:r>
              <a:endParaRPr/>
            </a:p>
          </p:txBody>
        </p:sp>
        <p:sp>
          <p:nvSpPr>
            <p:cNvPr id="4918" name="Google Shape;4918;p45"/>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4919" name="Google Shape;4919;p45"/>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30" name="Google Shape;4930;p46"/>
          <p:cNvCxnSpPr>
            <a:stCxn id="4926" idx="6"/>
            <a:endCxn id="4927"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2" name="Google Shape;4932;p46"/>
          <p:cNvCxnSpPr>
            <a:stCxn id="4926" idx="6"/>
            <a:endCxn id="4928"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5" name="Google Shape;4935;p46"/>
          <p:cNvCxnSpPr>
            <a:stCxn id="4924" idx="6"/>
            <a:endCxn id="4928"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1" name="Google Shape;4941;p46"/>
          <p:cNvCxnSpPr>
            <a:stCxn id="4929" idx="6"/>
            <a:endCxn id="4939"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4942" name="Google Shape;4942;p46"/>
          <p:cNvCxnSpPr>
            <a:stCxn id="4929" idx="6"/>
            <a:endCxn id="4940"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4944" name="Google Shape;4944;p46"/>
          <p:cNvCxnSpPr>
            <a:stCxn id="4927" idx="6"/>
            <a:endCxn id="4940"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6" name="Google Shape;4946;p46"/>
          <p:cNvCxnSpPr>
            <a:stCxn id="4939"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47" name="Google Shape;4947;p46"/>
          <p:cNvCxnSpPr>
            <a:stCxn id="4940"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4952" name="Google Shape;4952;p46"/>
          <p:cNvCxnSpPr>
            <a:stCxn id="4948" idx="6"/>
            <a:endCxn id="4939"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4953" name="Google Shape;4953;p46"/>
          <p:cNvCxnSpPr>
            <a:stCxn id="4948" idx="6"/>
            <a:endCxn id="4940"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56" name="Google Shape;4956;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7" name="Google Shape;4957;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8" name="Google Shape;4958;p46"/>
          <p:cNvCxnSpPr>
            <a:stCxn id="4926" idx="6"/>
            <a:endCxn id="4954"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65" name="Google Shape;4965;p46"/>
          <p:cNvCxnSpPr>
            <a:stCxn id="4961" idx="6"/>
            <a:endCxn id="4962"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4966" name="Google Shape;4966;p46"/>
          <p:cNvCxnSpPr>
            <a:stCxn id="4961" idx="6"/>
            <a:endCxn id="4964"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67" name="Google Shape;4967;p46"/>
          <p:cNvCxnSpPr>
            <a:stCxn id="4961" idx="6"/>
            <a:endCxn id="4963"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69" name="Google Shape;4969;p46"/>
          <p:cNvCxnSpPr>
            <a:stCxn id="4959" idx="6"/>
            <a:endCxn id="4962"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0" name="Google Shape;4970;p46"/>
          <p:cNvCxnSpPr>
            <a:stCxn id="4959" idx="6"/>
            <a:endCxn id="4963"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73" name="Google Shape;4973;p46"/>
          <p:cNvCxnSpPr>
            <a:stCxn id="4960" idx="6"/>
            <a:endCxn id="4963"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76" name="Google Shape;4976;p46"/>
          <p:cNvCxnSpPr>
            <a:stCxn id="4964" idx="6"/>
            <a:endCxn id="4974"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4979" name="Google Shape;4979;p46"/>
          <p:cNvCxnSpPr>
            <a:stCxn id="4974"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80" name="Google Shape;4980;p46"/>
          <p:cNvCxnSpPr>
            <a:stCxn id="4975"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85" name="Google Shape;4985;p46"/>
          <p:cNvCxnSpPr>
            <a:stCxn id="4981" idx="6"/>
            <a:endCxn id="4974"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4986" name="Google Shape;4986;p46"/>
          <p:cNvCxnSpPr>
            <a:endCxn id="4975"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4987" name="Google Shape;4987;p46"/>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4988" name="Google Shape;4988;p46"/>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99" name="Google Shape;4999;p47"/>
          <p:cNvCxnSpPr>
            <a:stCxn id="4995" idx="6"/>
            <a:endCxn id="4996"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1" name="Google Shape;5001;p47"/>
          <p:cNvCxnSpPr>
            <a:stCxn id="4995" idx="6"/>
            <a:endCxn id="4997"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4" name="Google Shape;5004;p47"/>
          <p:cNvCxnSpPr>
            <a:stCxn id="4993" idx="6"/>
            <a:endCxn id="4997"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7" name="Google Shape;5007;p47"/>
          <p:cNvCxnSpPr>
            <a:stCxn id="4994" idx="6"/>
            <a:endCxn id="4997"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0" name="Google Shape;5010;p47"/>
          <p:cNvCxnSpPr>
            <a:stCxn id="4998" idx="6"/>
            <a:endCxn id="5008"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11" name="Google Shape;5011;p47"/>
          <p:cNvCxnSpPr>
            <a:stCxn id="4998" idx="6"/>
            <a:endCxn id="5009"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13" name="Google Shape;5013;p47"/>
          <p:cNvCxnSpPr>
            <a:stCxn id="4996" idx="6"/>
            <a:endCxn id="5009"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5" name="Google Shape;5015;p47"/>
          <p:cNvCxnSpPr>
            <a:stCxn id="5008"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16" name="Google Shape;5016;p47"/>
          <p:cNvCxnSpPr>
            <a:stCxn id="5009"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021" name="Google Shape;5021;p47"/>
          <p:cNvCxnSpPr>
            <a:stCxn id="5017" idx="6"/>
            <a:endCxn id="5008"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022" name="Google Shape;5022;p47"/>
          <p:cNvCxnSpPr>
            <a:stCxn id="5017" idx="6"/>
            <a:endCxn id="5009"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25" name="Google Shape;5025;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6" name="Google Shape;5026;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7" name="Google Shape;5027;p47"/>
          <p:cNvCxnSpPr>
            <a:stCxn id="4995" idx="6"/>
            <a:endCxn id="5023"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34" name="Google Shape;5034;p47"/>
          <p:cNvCxnSpPr>
            <a:stCxn id="5030" idx="6"/>
            <a:endCxn id="5031"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035" name="Google Shape;5035;p47"/>
          <p:cNvCxnSpPr>
            <a:stCxn id="5030" idx="6"/>
            <a:endCxn id="5033"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6" name="Google Shape;5036;p47"/>
          <p:cNvCxnSpPr>
            <a:stCxn id="5030" idx="6"/>
            <a:endCxn id="5032"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38" name="Google Shape;5038;p47"/>
          <p:cNvCxnSpPr>
            <a:stCxn id="5028" idx="6"/>
            <a:endCxn id="5031"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9" name="Google Shape;5039;p47"/>
          <p:cNvCxnSpPr>
            <a:stCxn id="5028" idx="6"/>
            <a:endCxn id="5032"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42" name="Google Shape;5042;p47"/>
          <p:cNvCxnSpPr>
            <a:stCxn id="5029" idx="6"/>
            <a:endCxn id="5032"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45" name="Google Shape;5045;p47"/>
          <p:cNvCxnSpPr>
            <a:stCxn id="5033" idx="6"/>
            <a:endCxn id="5043"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048" name="Google Shape;5048;p47"/>
          <p:cNvCxnSpPr>
            <a:stCxn id="5043"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49" name="Google Shape;5049;p47"/>
          <p:cNvCxnSpPr>
            <a:stCxn id="5044"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54" name="Google Shape;5054;p47"/>
          <p:cNvCxnSpPr>
            <a:stCxn id="5050" idx="6"/>
            <a:endCxn id="5043"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055" name="Google Shape;5055;p47"/>
          <p:cNvCxnSpPr>
            <a:endCxn id="5044"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056" name="Google Shape;5056;p47"/>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5057" name="Google Shape;5057;p47"/>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
        <p:nvSpPr>
          <p:cNvPr id="5058" name="Google Shape;5058;p47"/>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7"/>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7"/>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7"/>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7"/>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7"/>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7"/>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5065" name="Google Shape;5065;p47"/>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6" name="Google Shape;5066;p47"/>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7" name="Google Shape;5067;p47"/>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79" name="Google Shape;5079;p48"/>
            <p:cNvCxnSpPr>
              <a:stCxn id="5075" idx="6"/>
              <a:endCxn id="5076"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1" name="Google Shape;5081;p48"/>
            <p:cNvCxnSpPr>
              <a:stCxn id="5075" idx="6"/>
              <a:endCxn id="5077"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4" name="Google Shape;5084;p48"/>
            <p:cNvCxnSpPr>
              <a:stCxn id="5073" idx="6"/>
              <a:endCxn id="5077"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7" name="Google Shape;5087;p48"/>
            <p:cNvCxnSpPr>
              <a:stCxn id="5074" idx="6"/>
              <a:endCxn id="5077"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0" name="Google Shape;5090;p48"/>
            <p:cNvCxnSpPr>
              <a:stCxn id="5078" idx="6"/>
              <a:endCxn id="5088"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91" name="Google Shape;5091;p48"/>
            <p:cNvCxnSpPr>
              <a:stCxn id="5078" idx="6"/>
              <a:endCxn id="5089"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93" name="Google Shape;5093;p48"/>
            <p:cNvCxnSpPr>
              <a:stCxn id="5076" idx="6"/>
              <a:endCxn id="5089"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5" name="Google Shape;5095;p48"/>
            <p:cNvCxnSpPr>
              <a:stCxn id="5088"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96" name="Google Shape;5096;p48"/>
            <p:cNvCxnSpPr>
              <a:stCxn id="5089"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101" name="Google Shape;5101;p48"/>
            <p:cNvCxnSpPr>
              <a:stCxn id="5097" idx="6"/>
              <a:endCxn id="5088"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102" name="Google Shape;5102;p48"/>
            <p:cNvCxnSpPr>
              <a:stCxn id="5097" idx="6"/>
              <a:endCxn id="5089"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05" name="Google Shape;5105;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6" name="Google Shape;5106;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7" name="Google Shape;5107;p48"/>
            <p:cNvCxnSpPr>
              <a:stCxn id="5075" idx="6"/>
              <a:endCxn id="5103"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108" name="Google Shape;5108;p48"/>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8"/>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8"/>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8"/>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20" name="Google Shape;5120;p48"/>
            <p:cNvCxnSpPr>
              <a:stCxn id="5116" idx="6"/>
              <a:endCxn id="5117"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121" name="Google Shape;5121;p48"/>
            <p:cNvCxnSpPr>
              <a:stCxn id="5116" idx="6"/>
              <a:endCxn id="5119"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2" name="Google Shape;5122;p48"/>
            <p:cNvCxnSpPr>
              <a:stCxn id="5116" idx="6"/>
              <a:endCxn id="5118"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4" name="Google Shape;5124;p48"/>
            <p:cNvCxnSpPr>
              <a:stCxn id="5114" idx="6"/>
              <a:endCxn id="5117"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5" name="Google Shape;5125;p48"/>
            <p:cNvCxnSpPr>
              <a:stCxn id="5114" idx="6"/>
              <a:endCxn id="5118"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8" name="Google Shape;5128;p48"/>
            <p:cNvCxnSpPr>
              <a:stCxn id="5115" idx="6"/>
              <a:endCxn id="5118"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31" name="Google Shape;5131;p48"/>
            <p:cNvCxnSpPr>
              <a:stCxn id="5119" idx="6"/>
              <a:endCxn id="5129"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134" name="Google Shape;5134;p48"/>
            <p:cNvCxnSpPr>
              <a:stCxn id="5129"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35" name="Google Shape;5135;p48"/>
            <p:cNvCxnSpPr>
              <a:stCxn id="5130"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40" name="Google Shape;5140;p48"/>
            <p:cNvCxnSpPr>
              <a:stCxn id="5136" idx="6"/>
              <a:endCxn id="5129"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141" name="Google Shape;5141;p48"/>
            <p:cNvCxnSpPr>
              <a:endCxn id="5130"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142" name="Google Shape;5142;p48"/>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8"/>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8"/>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8"/>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55" name="Google Shape;5155;p48"/>
            <p:cNvCxnSpPr>
              <a:stCxn id="5151" idx="6"/>
              <a:endCxn id="5152"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6" name="Google Shape;5156;p48"/>
            <p:cNvCxnSpPr>
              <a:stCxn id="5151" idx="6"/>
              <a:endCxn id="5154"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7" name="Google Shape;5157;p48"/>
            <p:cNvCxnSpPr>
              <a:stCxn id="5151" idx="6"/>
              <a:endCxn id="5153"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9" name="Google Shape;5159;p48"/>
            <p:cNvCxnSpPr>
              <a:stCxn id="5149" idx="6"/>
              <a:endCxn id="5152"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0" name="Google Shape;5160;p48"/>
            <p:cNvCxnSpPr>
              <a:stCxn id="5149" idx="6"/>
              <a:endCxn id="5153"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3" name="Google Shape;5163;p48"/>
            <p:cNvCxnSpPr>
              <a:stCxn id="5150" idx="6"/>
              <a:endCxn id="5153"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66" name="Google Shape;5166;p48"/>
            <p:cNvCxnSpPr>
              <a:stCxn id="5154" idx="6"/>
              <a:endCxn id="5164"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67" name="Google Shape;5167;p48"/>
            <p:cNvCxnSpPr>
              <a:stCxn id="5154" idx="6"/>
              <a:endCxn id="5165"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2" name="Google Shape;5172;p48"/>
            <p:cNvCxnSpPr>
              <a:stCxn id="5164"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73" name="Google Shape;5173;p48"/>
            <p:cNvCxnSpPr>
              <a:stCxn id="5165"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8" name="Google Shape;5178;p48"/>
            <p:cNvCxnSpPr>
              <a:stCxn id="5174" idx="6"/>
              <a:endCxn id="5164"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5179" name="Google Shape;5179;p48"/>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1" name="Google Shape;5181;p48"/>
            <p:cNvCxnSpPr>
              <a:endCxn id="5165"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5182" name="Google Shape;5182;p48"/>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a:p>
              <a:pPr marL="0" lvl="0" indent="0" algn="l" rtl="0">
                <a:spcBef>
                  <a:spcPts val="0"/>
                </a:spcBef>
                <a:spcAft>
                  <a:spcPts val="0"/>
                </a:spcAft>
                <a:buNone/>
              </a:pPr>
              <a:endParaRPr/>
            </a:p>
          </p:txBody>
        </p:sp>
      </p:grpSp>
      <p:sp>
        <p:nvSpPr>
          <p:cNvPr id="5185" name="Google Shape;5185;p48"/>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9"/>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9"/>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9"/>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5195" name="Google Shape;5195;p49"/>
          <p:cNvCxnSpPr>
            <a:stCxn id="5191" idx="6"/>
            <a:endCxn id="519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5196" name="Google Shape;5196;p49"/>
          <p:cNvCxnSpPr>
            <a:stCxn id="5192" idx="6"/>
            <a:endCxn id="519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5197" name="Google Shape;5197;p49"/>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5202" name="Google Shape;5202;p49"/>
          <p:cNvCxnSpPr>
            <a:stCxn id="5198" idx="3"/>
            <a:endCxn id="519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5203" name="Google Shape;5203;p49"/>
          <p:cNvCxnSpPr>
            <a:stCxn id="5199" idx="3"/>
            <a:endCxn id="519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5204" name="Google Shape;5204;p49"/>
          <p:cNvCxnSpPr>
            <a:stCxn id="5200" idx="3"/>
            <a:endCxn id="519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5206" name="Google Shape;5206;p49"/>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5207" name="Google Shape;5207;p49"/>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5208" name="Google Shape;5208;p49"/>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5209" name="Google Shape;5209;p49"/>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5210" name="Google Shape;5210;p49"/>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211" name="Google Shape;5211;p49"/>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9"/>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15" name="Google Shape;5215;p49"/>
          <p:cNvCxnSpPr>
            <a:stCxn id="5211" idx="6"/>
            <a:endCxn id="521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5216" name="Google Shape;5216;p49"/>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9"/>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20" name="Google Shape;5220;p49"/>
          <p:cNvCxnSpPr>
            <a:stCxn id="5216" idx="6"/>
            <a:endCxn id="521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5221" name="Google Shape;5221;p49"/>
          <p:cNvCxnSpPr>
            <a:stCxn id="521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5222" name="Google Shape;5222;p49"/>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5224" name="Google Shape;5224;p49"/>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5225" name="Google Shape;5225;p49"/>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1" name="Google Shape;5231;p50"/>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32" name="Google Shape;5232;p50"/>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0"/>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0"/>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0"/>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0"/>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0"/>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0"/>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0"/>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0"/>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0"/>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0"/>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0"/>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0"/>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0"/>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0"/>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0"/>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0"/>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0"/>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0"/>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0"/>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0"/>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0"/>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0"/>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0"/>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0"/>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0"/>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0"/>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0"/>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0"/>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0"/>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0"/>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277" name="Google Shape;5277;p50"/>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278" name="Google Shape;5278;p50"/>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9" name="Google Shape;5279;p50"/>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80" name="Google Shape;5280;p50"/>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0"/>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0"/>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0"/>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0"/>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0"/>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0"/>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0"/>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0"/>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0"/>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0"/>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0"/>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0"/>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0"/>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0"/>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0"/>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0"/>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0"/>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0"/>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0"/>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0"/>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0"/>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0"/>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0"/>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0"/>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0"/>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0"/>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0"/>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0"/>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325" name="Google Shape;5325;p50"/>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5326" name="Google Shape;5326;p50"/>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5327" name="Google Shape;5327;p50"/>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5328" name="Google Shape;5328;p50"/>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35" name="Google Shape;5335;p51"/>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5339" name="Google Shape;5339;p51"/>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5340" name="Google Shape;5340;p51"/>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1"/>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1"/>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1"/>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1"/>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47" name="Google Shape;5347;p51"/>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5353" name="Google Shape;5353;p51"/>
          <p:cNvCxnSpPr>
            <a:stCxn id="5338" idx="3"/>
            <a:endCxn id="5339"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5354" name="Google Shape;5354;p51"/>
          <p:cNvCxnSpPr>
            <a:stCxn id="5339" idx="3"/>
            <a:endCxn id="5341"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5356" name="Google Shape;5356;p51"/>
          <p:cNvCxnSpPr>
            <a:stCxn id="5341"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5357" name="Google Shape;5357;p51"/>
          <p:cNvCxnSpPr>
            <a:stCxn id="5340"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5358" name="Google Shape;5358;p51"/>
          <p:cNvCxnSpPr>
            <a:stCxn id="5342" idx="5"/>
            <a:endCxn id="5344"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5359" name="Google Shape;5359;p51"/>
          <p:cNvCxnSpPr>
            <a:stCxn id="5343" idx="4"/>
            <a:endCxn id="5345"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5360" name="Google Shape;5360;p51"/>
          <p:cNvCxnSpPr>
            <a:stCxn id="5345" idx="5"/>
            <a:endCxn id="5346"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5361" name="Google Shape;5361;p51"/>
          <p:cNvCxnSpPr>
            <a:stCxn id="5347" idx="3"/>
            <a:endCxn id="5348"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5362" name="Google Shape;5362;p51"/>
          <p:cNvCxnSpPr>
            <a:stCxn id="5348" idx="3"/>
            <a:endCxn id="5349"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5363" name="Google Shape;5363;p51"/>
          <p:cNvCxnSpPr>
            <a:stCxn id="5349" idx="3"/>
            <a:endCxn id="5350"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5364" name="Google Shape;5364;p51"/>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51"/>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1"/>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1"/>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1"/>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Decoder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5371" name="Google Shape;5371;p51"/>
          <p:cNvCxnSpPr>
            <a:stCxn id="5364" idx="3"/>
            <a:endCxn id="5365"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5372" name="Google Shape;5372;p51"/>
          <p:cNvCxnSpPr>
            <a:stCxn id="5364" idx="3"/>
            <a:endCxn id="5366"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5373" name="Google Shape;5373;p51"/>
          <p:cNvCxnSpPr>
            <a:stCxn id="5365" idx="5"/>
            <a:endCxn id="5367"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5374" name="Google Shape;5374;p51"/>
          <p:cNvCxnSpPr>
            <a:stCxn id="5366" idx="4"/>
            <a:endCxn id="5368"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5375" name="Google Shape;5375;p51"/>
          <p:cNvCxnSpPr>
            <a:stCxn id="5368" idx="5"/>
            <a:endCxn id="5369"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5376" name="Google Shape;5376;p51"/>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5378" name="Google Shape;5378;p51"/>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Encoder</a:t>
            </a:r>
            <a:endParaRPr/>
          </a:p>
        </p:txBody>
      </p:sp>
      <p:sp>
        <p:nvSpPr>
          <p:cNvPr id="5379" name="Google Shape;5379;p51"/>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Decoder</a:t>
            </a:r>
            <a:endParaRPr/>
          </a:p>
        </p:txBody>
      </p:sp>
      <p:sp>
        <p:nvSpPr>
          <p:cNvPr id="5380" name="Google Shape;5380;p51"/>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cxnSp>
        <p:nvCxnSpPr>
          <p:cNvPr id="5386" name="Google Shape;5386;p52"/>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5387" name="Google Shape;5387;p52"/>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5388" name="Google Shape;5388;p52"/>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5389" name="Google Shape;5389;p52"/>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5390" name="Google Shape;5390;p52"/>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5391" name="Google Shape;5391;p52"/>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5392" name="Google Shape;5392;p52"/>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5394" name="Google Shape;5394;p52"/>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5395" name="Google Shape;5395;p52"/>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5404" name="Google Shape;5404;p53"/>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3"/>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3"/>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3"/>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5416" name="Google Shape;5416;p53"/>
          <p:cNvCxnSpPr>
            <a:stCxn id="5412" idx="6"/>
            <a:endCxn id="5403"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5417" name="Google Shape;5417;p53"/>
          <p:cNvCxnSpPr>
            <a:stCxn id="5413" idx="6"/>
            <a:endCxn id="5403"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5418" name="Google Shape;5418;p53"/>
          <p:cNvCxnSpPr>
            <a:stCxn id="5411" idx="6"/>
            <a:endCxn id="5404"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5421" name="Google Shape;5421;p53"/>
          <p:cNvCxnSpPr>
            <a:stCxn id="5412" idx="6"/>
            <a:endCxn id="5404"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5424" name="Google Shape;5424;p53"/>
          <p:cNvCxnSpPr>
            <a:stCxn id="5413" idx="6"/>
            <a:endCxn id="5404"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5427" name="Google Shape;5427;p53"/>
          <p:cNvCxnSpPr>
            <a:stCxn id="5414" idx="6"/>
            <a:endCxn id="5428"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5429" name="Google Shape;5429;p53"/>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3"/>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433" name="Google Shape;5433;p53"/>
          <p:cNvCxnSpPr>
            <a:stCxn id="5410" idx="6"/>
            <a:endCxn id="5414"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5434" name="Google Shape;5434;p53"/>
          <p:cNvCxnSpPr>
            <a:stCxn id="5405" idx="6"/>
            <a:endCxn id="5414"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5428" name="Google Shape;5428;p53"/>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437" name="Google Shape;5437;p53"/>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448" name="Google Shape;5448;p54"/>
          <p:cNvCxnSpPr>
            <a:stCxn id="5443" idx="6"/>
            <a:endCxn id="5445"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449" name="Google Shape;5449;p54"/>
          <p:cNvCxnSpPr>
            <a:stCxn id="5442" idx="6"/>
            <a:endCxn id="5445"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450" name="Google Shape;5450;p54"/>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2" name="Google Shape;5452;p54"/>
          <p:cNvCxnSpPr>
            <a:stCxn id="5450" idx="3"/>
            <a:endCxn id="5443"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454" name="Google Shape;5454;p54"/>
          <p:cNvCxnSpPr>
            <a:stCxn id="5450" idx="3"/>
            <a:endCxn id="5442"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3" name="Google Shape;5473;p54"/>
            <p:cNvCxnSpPr>
              <a:endCxn id="546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4" name="Google Shape;5474;p54"/>
            <p:cNvCxnSpPr>
              <a:stCxn id="5457" idx="6"/>
              <a:endCxn id="545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5" name="Google Shape;5475;p54"/>
            <p:cNvCxnSpPr>
              <a:stCxn id="5457" idx="6"/>
              <a:endCxn id="546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77" name="Google Shape;5477;p54"/>
            <p:cNvCxnSpPr>
              <a:stCxn id="5458" idx="6"/>
              <a:endCxn id="545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8" name="Google Shape;5478;p54"/>
            <p:cNvCxnSpPr>
              <a:stCxn id="5458" idx="6"/>
              <a:endCxn id="546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79" name="Google Shape;5479;p54"/>
            <p:cNvCxnSpPr>
              <a:stCxn id="5458" idx="6"/>
              <a:endCxn id="546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0" name="Google Shape;5480;p54"/>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1" name="Google Shape;5481;p54"/>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2" name="Google Shape;5482;p54"/>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3" name="Google Shape;5483;p54"/>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4" name="Google Shape;5484;p54"/>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5" name="Google Shape;5485;p54"/>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86" name="Google Shape;5486;p54"/>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7" name="Google Shape;5487;p54"/>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88" name="Google Shape;5488;p54"/>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9" name="Google Shape;5489;p54"/>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0" name="Google Shape;5490;p54"/>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1" name="Google Shape;5491;p54"/>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2" name="Google Shape;5492;p54"/>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3" name="Google Shape;5493;p54"/>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4" name="Google Shape;5494;p54"/>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95" name="Google Shape;5495;p54"/>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6" name="Google Shape;5496;p54"/>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97" name="Google Shape;5497;p54"/>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8" name="Google Shape;5498;p54"/>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9" name="Google Shape;5499;p54"/>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0" name="Google Shape;5500;p54"/>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1" name="Google Shape;5501;p54"/>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2" name="Google Shape;5502;p54"/>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3" name="Google Shape;5503;p54"/>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04" name="Google Shape;5504;p54"/>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5" name="Google Shape;5505;p54"/>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06" name="Google Shape;5506;p54"/>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7" name="Google Shape;5507;p54"/>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8" name="Google Shape;5508;p54"/>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9" name="Google Shape;5509;p54"/>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0" name="Google Shape;5510;p54"/>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11" name="Google Shape;5511;p54"/>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12" name="Google Shape;5512;p54"/>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13" name="Google Shape;5513;p54"/>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4" name="Google Shape;5514;p54"/>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15" name="Google Shape;5515;p54"/>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516" name="Google Shape;5516;p54"/>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518" name="Google Shape;5518;p54"/>
            <p:cNvCxnSpPr>
              <a:stCxn id="5469" idx="6"/>
              <a:endCxn id="551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519" name="Google Shape;5519;p54"/>
            <p:cNvCxnSpPr>
              <a:stCxn id="5470" idx="6"/>
              <a:endCxn id="551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520" name="Google Shape;5520;p54"/>
            <p:cNvCxnSpPr>
              <a:stCxn id="551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521" name="Google Shape;5521;p54"/>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524" name="Google Shape;5524;p54"/>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28"/>
        <p:cNvGrpSpPr/>
        <p:nvPr/>
      </p:nvGrpSpPr>
      <p:grpSpPr>
        <a:xfrm>
          <a:off x="0" y="0"/>
          <a:ext cx="0" cy="0"/>
          <a:chOff x="0" y="0"/>
          <a:chExt cx="0" cy="0"/>
        </a:xfrm>
      </p:grpSpPr>
      <p:grpSp>
        <p:nvGrpSpPr>
          <p:cNvPr id="5529" name="Google Shape;5529;p55"/>
          <p:cNvGrpSpPr/>
          <p:nvPr/>
        </p:nvGrpSpPr>
        <p:grpSpPr>
          <a:xfrm>
            <a:off x="1949500" y="786025"/>
            <a:ext cx="5590500" cy="378900"/>
            <a:chOff x="954475" y="734775"/>
            <a:chExt cx="5590500" cy="378900"/>
          </a:xfrm>
        </p:grpSpPr>
        <p:sp>
          <p:nvSpPr>
            <p:cNvPr id="5530" name="Google Shape;5530;p55"/>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5531" name="Google Shape;5531;p55"/>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532" name="Google Shape;5532;p55"/>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5533" name="Google Shape;5533;p55"/>
          <p:cNvGrpSpPr/>
          <p:nvPr/>
        </p:nvGrpSpPr>
        <p:grpSpPr>
          <a:xfrm>
            <a:off x="27550" y="2048825"/>
            <a:ext cx="2929595" cy="2543725"/>
            <a:chOff x="27550" y="1439225"/>
            <a:chExt cx="2929595" cy="2543725"/>
          </a:xfrm>
        </p:grpSpPr>
        <p:cxnSp>
          <p:nvCxnSpPr>
            <p:cNvPr id="5534" name="Google Shape;5534;p55"/>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535" name="Google Shape;5535;p55"/>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5"/>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5"/>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5"/>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5"/>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5"/>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5"/>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5"/>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5"/>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544" name="Google Shape;5544;p55"/>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545" name="Google Shape;5545;p55"/>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5546" name="Google Shape;5546;p55"/>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547" name="Google Shape;5547;p55"/>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5"/>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5"/>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5"/>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5"/>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55"/>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5"/>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5"/>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5"/>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5"/>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5"/>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5"/>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5"/>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5"/>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5"/>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5"/>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5"/>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55"/>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5"/>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5"/>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5"/>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5"/>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5"/>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55"/>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55"/>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5"/>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5"/>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5"/>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5"/>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55"/>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55"/>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5"/>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5"/>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5"/>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5"/>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55"/>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5"/>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5"/>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5"/>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5"/>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5"/>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55"/>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55"/>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5"/>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5"/>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5"/>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55"/>
          <p:cNvGrpSpPr/>
          <p:nvPr/>
        </p:nvGrpSpPr>
        <p:grpSpPr>
          <a:xfrm>
            <a:off x="3075550" y="2048825"/>
            <a:ext cx="2929595" cy="2543725"/>
            <a:chOff x="2846950" y="1439225"/>
            <a:chExt cx="2929595" cy="2543725"/>
          </a:xfrm>
        </p:grpSpPr>
        <p:cxnSp>
          <p:nvCxnSpPr>
            <p:cNvPr id="5594" name="Google Shape;5594;p55"/>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595" name="Google Shape;5595;p55"/>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5"/>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5"/>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5"/>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5"/>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5"/>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5"/>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5"/>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5"/>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04" name="Google Shape;5604;p55"/>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05" name="Google Shape;5605;p55"/>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06" name="Google Shape;5606;p55"/>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5"/>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5"/>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5"/>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55"/>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55"/>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5"/>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5"/>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55"/>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5"/>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5"/>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5"/>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5"/>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5"/>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5"/>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5"/>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55"/>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5"/>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5"/>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5"/>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5"/>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5"/>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5"/>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5"/>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5"/>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5"/>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5"/>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5"/>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55"/>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5"/>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5"/>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5"/>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5"/>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5"/>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5"/>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5"/>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5"/>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5"/>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5"/>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55"/>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55"/>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5"/>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5"/>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5"/>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0" name="Google Shape;5650;p55"/>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5651" name="Google Shape;5651;p55"/>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55"/>
          <p:cNvGrpSpPr/>
          <p:nvPr/>
        </p:nvGrpSpPr>
        <p:grpSpPr>
          <a:xfrm>
            <a:off x="6123550" y="2048825"/>
            <a:ext cx="2929595" cy="2543725"/>
            <a:chOff x="5666350" y="1439225"/>
            <a:chExt cx="2929595" cy="2543725"/>
          </a:xfrm>
        </p:grpSpPr>
        <p:cxnSp>
          <p:nvCxnSpPr>
            <p:cNvPr id="5653" name="Google Shape;5653;p55"/>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54" name="Google Shape;5654;p55"/>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5"/>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5"/>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5"/>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55"/>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5"/>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5"/>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5"/>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5"/>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63" name="Google Shape;5663;p55"/>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64" name="Google Shape;5664;p55"/>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65" name="Google Shape;5665;p55"/>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5"/>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5"/>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5"/>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5"/>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5"/>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5"/>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5"/>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5"/>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5"/>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5"/>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5"/>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55"/>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5"/>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5"/>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55"/>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5"/>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55"/>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5"/>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5"/>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5"/>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5"/>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5"/>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5"/>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5"/>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5"/>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55"/>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55"/>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5"/>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5"/>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5"/>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5"/>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5"/>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5"/>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5"/>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5"/>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5"/>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5"/>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5"/>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5"/>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5"/>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5"/>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5"/>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5"/>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5"/>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5"/>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1" name="Google Shape;5711;p55"/>
            <p:cNvCxnSpPr>
              <a:endCxn id="5674"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5712" name="Google Shape;5712;p55"/>
            <p:cNvCxnSpPr>
              <a:stCxn id="5674" idx="4"/>
              <a:endCxn id="5689"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5713" name="Google Shape;5713;p55"/>
            <p:cNvCxnSpPr>
              <a:stCxn id="5689" idx="6"/>
              <a:endCxn id="5687"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5714" name="Google Shape;5714;p55"/>
            <p:cNvCxnSpPr>
              <a:stCxn id="5687" idx="5"/>
              <a:endCxn id="5693"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5715" name="Google Shape;5715;p55"/>
            <p:cNvCxnSpPr>
              <a:stCxn id="5693"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5716" name="Google Shape;5716;p55"/>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5717" name="Google Shape;5717;p55"/>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5718" name="Google Shape;5718;p55"/>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5719" name="Google Shape;5719;p55"/>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23"/>
        <p:cNvGrpSpPr/>
        <p:nvPr/>
      </p:nvGrpSpPr>
      <p:grpSpPr>
        <a:xfrm>
          <a:off x="0" y="0"/>
          <a:ext cx="0" cy="0"/>
          <a:chOff x="0" y="0"/>
          <a:chExt cx="0" cy="0"/>
        </a:xfrm>
      </p:grpSpPr>
      <p:grpSp>
        <p:nvGrpSpPr>
          <p:cNvPr id="5724" name="Google Shape;5724;p56"/>
          <p:cNvGrpSpPr/>
          <p:nvPr/>
        </p:nvGrpSpPr>
        <p:grpSpPr>
          <a:xfrm>
            <a:off x="216200" y="209553"/>
            <a:ext cx="6225127" cy="1733100"/>
            <a:chOff x="1283000" y="2571753"/>
            <a:chExt cx="6225127" cy="1733100"/>
          </a:xfrm>
        </p:grpSpPr>
        <p:sp>
          <p:nvSpPr>
            <p:cNvPr id="5725" name="Google Shape;5725;p56"/>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6" name="Google Shape;5726;p56"/>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7" name="Google Shape;5727;p56"/>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8" name="Google Shape;5728;p56"/>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9" name="Google Shape;5729;p56"/>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0" name="Google Shape;5730;p56"/>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1" name="Google Shape;5731;p56"/>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2" name="Google Shape;5732;p56"/>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3" name="Google Shape;5733;p56"/>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4" name="Google Shape;5734;p56"/>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5" name="Google Shape;5735;p56"/>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6" name="Google Shape;5736;p56"/>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7" name="Google Shape;5737;p56"/>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8" name="Google Shape;5738;p56"/>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9" name="Google Shape;5739;p56"/>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740" name="Google Shape;5740;p56"/>
            <p:cNvCxnSpPr>
              <a:stCxn id="5725" idx="6"/>
              <a:endCxn id="5728"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41" name="Google Shape;5741;p56"/>
            <p:cNvCxnSpPr>
              <a:stCxn id="5725" idx="6"/>
              <a:endCxn id="5729"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5742" name="Google Shape;5742;p56"/>
            <p:cNvCxnSpPr>
              <a:stCxn id="5726" idx="6"/>
              <a:endCxn id="5728"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43" name="Google Shape;5743;p56"/>
            <p:cNvCxnSpPr>
              <a:stCxn id="5726" idx="6"/>
              <a:endCxn id="5729"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44" name="Google Shape;5744;p56"/>
            <p:cNvCxnSpPr>
              <a:stCxn id="5726" idx="6"/>
              <a:endCxn id="5730"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5745" name="Google Shape;5745;p56"/>
            <p:cNvCxnSpPr>
              <a:stCxn id="5727" idx="6"/>
              <a:endCxn id="5728"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46" name="Google Shape;5746;p56"/>
            <p:cNvCxnSpPr>
              <a:stCxn id="5727" idx="6"/>
              <a:endCxn id="5729"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47" name="Google Shape;5747;p56"/>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48" name="Google Shape;5748;p56"/>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49" name="Google Shape;5749;p56"/>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50" name="Google Shape;5750;p56"/>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751" name="Google Shape;5751;p56"/>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52" name="Google Shape;5752;p56"/>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53" name="Google Shape;5753;p56"/>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5754" name="Google Shape;5754;p56"/>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5755" name="Google Shape;5755;p56"/>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56" name="Google Shape;5756;p56"/>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57" name="Google Shape;5757;p56"/>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758" name="Google Shape;5758;p56"/>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759" name="Google Shape;5759;p56"/>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5760" name="Google Shape;5760;p56"/>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61" name="Google Shape;5761;p56"/>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62" name="Google Shape;5762;p56"/>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5763" name="Google Shape;5763;p56"/>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64" name="Google Shape;5764;p56"/>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65" name="Google Shape;5765;p56"/>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66" name="Google Shape;5766;p56"/>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767" name="Google Shape;5767;p56"/>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768" name="Google Shape;5768;p56"/>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69" name="Google Shape;5769;p56"/>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0" name="Google Shape;5770;p56"/>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71" name="Google Shape;5771;p56"/>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72" name="Google Shape;5772;p56"/>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73" name="Google Shape;5773;p56"/>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4" name="Google Shape;5774;p56"/>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5" name="Google Shape;5775;p56"/>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76" name="Google Shape;5776;p56"/>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77" name="Google Shape;5777;p56"/>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78" name="Google Shape;5778;p56"/>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9" name="Google Shape;5779;p56"/>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80" name="Google Shape;5780;p56"/>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81" name="Google Shape;5781;p56"/>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82" name="Google Shape;5782;p56"/>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5783" name="Google Shape;5783;p56"/>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784" name="Google Shape;5784;p56"/>
            <p:cNvCxnSpPr>
              <a:stCxn id="5737" idx="6"/>
              <a:endCxn id="5783"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5785" name="Google Shape;5785;p56"/>
            <p:cNvCxnSpPr>
              <a:stCxn id="5738" idx="6"/>
              <a:endCxn id="5783"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5786" name="Google Shape;5786;p56"/>
            <p:cNvCxnSpPr>
              <a:stCxn id="5739" idx="6"/>
              <a:endCxn id="5783"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5787" name="Google Shape;5787;p56"/>
            <p:cNvCxnSpPr>
              <a:stCxn id="5783"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5788" name="Google Shape;5788;p56"/>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789" name="Google Shape;5789;p56"/>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790" name="Google Shape;5790;p56"/>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5791" name="Google Shape;5791;p56"/>
            <p:cNvCxnSpPr>
              <a:endCxn id="5730"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792" name="Google Shape;5792;p56"/>
            <p:cNvCxnSpPr>
              <a:stCxn id="5727" idx="6"/>
              <a:endCxn id="5730"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5793" name="Google Shape;5793;p56"/>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5794" name="Google Shape;5794;p56"/>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5795" name="Google Shape;5795;p56"/>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6"/>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6"/>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6"/>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6"/>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6"/>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6"/>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02" name="Google Shape;5802;p56"/>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03" name="Google Shape;5803;p56"/>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5804" name="Google Shape;5804;p56"/>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6"/>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6"/>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6"/>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6"/>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6"/>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6"/>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56"/>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6"/>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6"/>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6"/>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6"/>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6"/>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6"/>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56"/>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56"/>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6"/>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6"/>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6"/>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6"/>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6"/>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6"/>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56"/>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6"/>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6"/>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6"/>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6"/>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6"/>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6"/>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56"/>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6"/>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6"/>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6"/>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56"/>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56"/>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56"/>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6"/>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6"/>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56"/>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3" name="Google Shape;5843;p56"/>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5844" name="Google Shape;5844;p56"/>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5845" name="Google Shape;5845;p56"/>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5846" name="Google Shape;5846;p56"/>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5847" name="Google Shape;5847;p56"/>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5848" name="Google Shape;5848;p56"/>
          <p:cNvGrpSpPr/>
          <p:nvPr/>
        </p:nvGrpSpPr>
        <p:grpSpPr>
          <a:xfrm>
            <a:off x="4732470" y="2728665"/>
            <a:ext cx="1828800" cy="1828800"/>
            <a:chOff x="3185745" y="2892265"/>
            <a:chExt cx="1828800" cy="1828800"/>
          </a:xfrm>
        </p:grpSpPr>
        <p:cxnSp>
          <p:nvCxnSpPr>
            <p:cNvPr id="5849" name="Google Shape;5849;p56"/>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5850" name="Google Shape;5850;p56"/>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5851" name="Google Shape;5851;p56"/>
          <p:cNvGrpSpPr/>
          <p:nvPr/>
        </p:nvGrpSpPr>
        <p:grpSpPr>
          <a:xfrm>
            <a:off x="5100981" y="3145578"/>
            <a:ext cx="1091794" cy="995004"/>
            <a:chOff x="3376256" y="3069614"/>
            <a:chExt cx="1455725" cy="1573875"/>
          </a:xfrm>
        </p:grpSpPr>
        <p:sp>
          <p:nvSpPr>
            <p:cNvPr id="5852" name="Google Shape;5852;p56"/>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56"/>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56"/>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56"/>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56"/>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56"/>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56"/>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56"/>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56"/>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56"/>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56"/>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56"/>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56"/>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56"/>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56"/>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56"/>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56"/>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56"/>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56"/>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56"/>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56"/>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56"/>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56"/>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56"/>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56"/>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56"/>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56"/>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6"/>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56"/>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56"/>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56"/>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6"/>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6"/>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6"/>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6"/>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6"/>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6"/>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56"/>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56"/>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56"/>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6"/>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6"/>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6"/>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6"/>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6"/>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6"/>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5898" name="Google Shape;5898;p56"/>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6"/>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5900" name="Google Shape;5900;p56"/>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6"/>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5902" name="Google Shape;5902;p56"/>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03" name="Google Shape;5903;p56"/>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5904" name="Google Shape;5904;p56"/>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08"/>
        <p:cNvGrpSpPr/>
        <p:nvPr/>
      </p:nvGrpSpPr>
      <p:grpSpPr>
        <a:xfrm>
          <a:off x="0" y="0"/>
          <a:ext cx="0" cy="0"/>
          <a:chOff x="0" y="0"/>
          <a:chExt cx="0" cy="0"/>
        </a:xfrm>
      </p:grpSpPr>
      <p:cxnSp>
        <p:nvCxnSpPr>
          <p:cNvPr id="5909" name="Google Shape;5909;p57"/>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5910" name="Google Shape;5910;p57"/>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11" name="Google Shape;5911;p57"/>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5912" name="Google Shape;5912;p57"/>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3" name="Google Shape;5913;p57"/>
          <p:cNvCxnSpPr>
            <a:stCxn id="5912" idx="2"/>
            <a:endCxn id="5912"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5914" name="Google Shape;5914;p57"/>
          <p:cNvGrpSpPr/>
          <p:nvPr/>
        </p:nvGrpSpPr>
        <p:grpSpPr>
          <a:xfrm>
            <a:off x="3272050" y="278965"/>
            <a:ext cx="1539900" cy="1307700"/>
            <a:chOff x="3642775" y="181165"/>
            <a:chExt cx="1539900" cy="1307700"/>
          </a:xfrm>
        </p:grpSpPr>
        <p:cxnSp>
          <p:nvCxnSpPr>
            <p:cNvPr id="5915" name="Google Shape;5915;p57"/>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5916" name="Google Shape;5916;p57"/>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5917" name="Google Shape;5917;p57"/>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7"/>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57"/>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0" name="Google Shape;5920;p57"/>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21" name="Google Shape;5921;p57"/>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22" name="Google Shape;5922;p57"/>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5923" name="Google Shape;5923;p57"/>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5924" name="Google Shape;5924;p57"/>
          <p:cNvGrpSpPr/>
          <p:nvPr/>
        </p:nvGrpSpPr>
        <p:grpSpPr>
          <a:xfrm>
            <a:off x="987300" y="2793600"/>
            <a:ext cx="2014982" cy="2263650"/>
            <a:chOff x="758700" y="2412600"/>
            <a:chExt cx="2014982" cy="2263650"/>
          </a:xfrm>
        </p:grpSpPr>
        <p:grpSp>
          <p:nvGrpSpPr>
            <p:cNvPr id="5925" name="Google Shape;5925;p57"/>
            <p:cNvGrpSpPr/>
            <p:nvPr/>
          </p:nvGrpSpPr>
          <p:grpSpPr>
            <a:xfrm>
              <a:off x="778832" y="2481240"/>
              <a:ext cx="1994850" cy="1972060"/>
              <a:chOff x="777650" y="2639865"/>
              <a:chExt cx="1994850" cy="1972060"/>
            </a:xfrm>
          </p:grpSpPr>
          <p:cxnSp>
            <p:nvCxnSpPr>
              <p:cNvPr id="5926" name="Google Shape;5926;p57"/>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5927" name="Google Shape;5927;p57"/>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28" name="Google Shape;5928;p57"/>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5929" name="Google Shape;5929;p57"/>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57"/>
            <p:cNvCxnSpPr>
              <a:stCxn id="5929" idx="2"/>
              <a:endCxn id="5929"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5931" name="Google Shape;5931;p57"/>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32" name="Google Shape;5932;p57"/>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5933" name="Google Shape;5933;p57"/>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5934" name="Google Shape;5934;p57"/>
          <p:cNvGrpSpPr/>
          <p:nvPr/>
        </p:nvGrpSpPr>
        <p:grpSpPr>
          <a:xfrm>
            <a:off x="3258763" y="2862250"/>
            <a:ext cx="1934988" cy="1580500"/>
            <a:chOff x="2953963" y="2709850"/>
            <a:chExt cx="1934988" cy="1580500"/>
          </a:xfrm>
        </p:grpSpPr>
        <p:grpSp>
          <p:nvGrpSpPr>
            <p:cNvPr id="5935" name="Google Shape;5935;p57"/>
            <p:cNvGrpSpPr/>
            <p:nvPr/>
          </p:nvGrpSpPr>
          <p:grpSpPr>
            <a:xfrm>
              <a:off x="3361188" y="2717365"/>
              <a:ext cx="1463108" cy="1307700"/>
              <a:chOff x="3655713" y="257365"/>
              <a:chExt cx="1463108" cy="1307700"/>
            </a:xfrm>
          </p:grpSpPr>
          <p:cxnSp>
            <p:nvCxnSpPr>
              <p:cNvPr id="5936" name="Google Shape;5936;p57"/>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5937" name="Google Shape;5937;p57"/>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5938" name="Google Shape;5938;p57"/>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57"/>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7"/>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7"/>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42" name="Google Shape;5942;p57"/>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5943" name="Google Shape;5943;p57"/>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5944" name="Google Shape;5944;p57"/>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5945" name="Google Shape;5945;p57"/>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5946" name="Google Shape;5946;p57"/>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5947" name="Google Shape;5947;p57"/>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5948" name="Google Shape;5948;p57"/>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5949" name="Google Shape;5949;p57"/>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5950" name="Google Shape;5950;p57"/>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5951" name="Google Shape;5951;p57"/>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5952" name="Google Shape;5952;p57"/>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5953" name="Google Shape;5953;p57"/>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5954" name="Google Shape;5954;p57"/>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5955" name="Google Shape;5955;p57"/>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59"/>
        <p:cNvGrpSpPr/>
        <p:nvPr/>
      </p:nvGrpSpPr>
      <p:grpSpPr>
        <a:xfrm>
          <a:off x="0" y="0"/>
          <a:ext cx="0" cy="0"/>
          <a:chOff x="0" y="0"/>
          <a:chExt cx="0" cy="0"/>
        </a:xfrm>
      </p:grpSpPr>
      <p:sp>
        <p:nvSpPr>
          <p:cNvPr id="5960" name="Google Shape;5960;p58"/>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61" name="Google Shape;5961;p58"/>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62" name="Google Shape;5962;p58"/>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963" name="Google Shape;5963;p58"/>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964" name="Google Shape;5964;p58"/>
          <p:cNvCxnSpPr>
            <a:stCxn id="5963"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5965" name="Google Shape;5965;p58"/>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5966" name="Google Shape;5966;p58"/>
          <p:cNvGrpSpPr/>
          <p:nvPr/>
        </p:nvGrpSpPr>
        <p:grpSpPr>
          <a:xfrm>
            <a:off x="1432449" y="496407"/>
            <a:ext cx="462868" cy="954948"/>
            <a:chOff x="837658" y="496313"/>
            <a:chExt cx="1057500" cy="954948"/>
          </a:xfrm>
        </p:grpSpPr>
        <p:cxnSp>
          <p:nvCxnSpPr>
            <p:cNvPr id="5967" name="Google Shape;5967;p58"/>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5968" name="Google Shape;5968;p58"/>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5969" name="Google Shape;5969;p58"/>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5970" name="Google Shape;5970;p58"/>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5971" name="Google Shape;5971;p58"/>
          <p:cNvGrpSpPr/>
          <p:nvPr/>
        </p:nvGrpSpPr>
        <p:grpSpPr>
          <a:xfrm>
            <a:off x="2428836" y="496407"/>
            <a:ext cx="480634" cy="954948"/>
            <a:chOff x="837658" y="496313"/>
            <a:chExt cx="1057500" cy="954948"/>
          </a:xfrm>
        </p:grpSpPr>
        <p:cxnSp>
          <p:nvCxnSpPr>
            <p:cNvPr id="5972" name="Google Shape;5972;p58"/>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5973" name="Google Shape;5973;p58"/>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5974" name="Google Shape;5974;p58"/>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5975" name="Google Shape;5975;p58"/>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5976" name="Google Shape;5976;p58"/>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77" name="Google Shape;5977;p58"/>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5978" name="Google Shape;5978;p58"/>
          <p:cNvGrpSpPr/>
          <p:nvPr/>
        </p:nvGrpSpPr>
        <p:grpSpPr>
          <a:xfrm>
            <a:off x="3392636" y="494082"/>
            <a:ext cx="480634" cy="954948"/>
            <a:chOff x="837658" y="496313"/>
            <a:chExt cx="1057500" cy="954948"/>
          </a:xfrm>
        </p:grpSpPr>
        <p:cxnSp>
          <p:nvCxnSpPr>
            <p:cNvPr id="5979" name="Google Shape;5979;p58"/>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5980" name="Google Shape;5980;p58"/>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5981" name="Google Shape;5981;p58"/>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5982" name="Google Shape;5982;p58"/>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5983" name="Google Shape;5983;p58"/>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5984" name="Google Shape;5984;p58"/>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85" name="Google Shape;5985;p58"/>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5986" name="Google Shape;5986;p58"/>
          <p:cNvGrpSpPr/>
          <p:nvPr/>
        </p:nvGrpSpPr>
        <p:grpSpPr>
          <a:xfrm>
            <a:off x="4156024" y="489275"/>
            <a:ext cx="462868" cy="954948"/>
            <a:chOff x="837658" y="496313"/>
            <a:chExt cx="1057500" cy="954948"/>
          </a:xfrm>
        </p:grpSpPr>
        <p:cxnSp>
          <p:nvCxnSpPr>
            <p:cNvPr id="5987" name="Google Shape;5987;p58"/>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5988" name="Google Shape;5988;p58"/>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5989" name="Google Shape;5989;p58"/>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5990" name="Google Shape;5990;p58"/>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5991" name="Google Shape;5991;p58"/>
          <p:cNvGrpSpPr/>
          <p:nvPr/>
        </p:nvGrpSpPr>
        <p:grpSpPr>
          <a:xfrm>
            <a:off x="5152411" y="489275"/>
            <a:ext cx="480634" cy="954948"/>
            <a:chOff x="837658" y="496313"/>
            <a:chExt cx="1057500" cy="954948"/>
          </a:xfrm>
        </p:grpSpPr>
        <p:cxnSp>
          <p:nvCxnSpPr>
            <p:cNvPr id="5992" name="Google Shape;5992;p58"/>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5993" name="Google Shape;5993;p58"/>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5994" name="Google Shape;5994;p58"/>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5995" name="Google Shape;5995;p58"/>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5996" name="Google Shape;5996;p58"/>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97" name="Google Shape;5997;p58"/>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998" name="Google Shape;5998;p58"/>
          <p:cNvCxnSpPr>
            <a:stCxn id="5996" idx="6"/>
            <a:endCxn id="5963"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5999" name="Google Shape;5999;p58"/>
          <p:cNvCxnSpPr>
            <a:stCxn id="5997" idx="6"/>
            <a:endCxn id="5963"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6000" name="Google Shape;6000;p58"/>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6001" name="Google Shape;6001;p58"/>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6002" name="Google Shape;6002;p58"/>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6003" name="Google Shape;6003;p58"/>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6004" name="Google Shape;6004;p58"/>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6005" name="Google Shape;6005;p58"/>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8"/>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58"/>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58"/>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58"/>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10" name="Google Shape;6010;p58"/>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11" name="Google Shape;6011;p58"/>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012" name="Google Shape;6012;p58"/>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013" name="Google Shape;6013;p58"/>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014" name="Google Shape;6014;p58"/>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18"/>
        <p:cNvGrpSpPr/>
        <p:nvPr/>
      </p:nvGrpSpPr>
      <p:grpSpPr>
        <a:xfrm>
          <a:off x="0" y="0"/>
          <a:ext cx="0" cy="0"/>
          <a:chOff x="0" y="0"/>
          <a:chExt cx="0" cy="0"/>
        </a:xfrm>
      </p:grpSpPr>
      <p:pic>
        <p:nvPicPr>
          <p:cNvPr id="6019" name="Google Shape;6019;p59"/>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020" name="Google Shape;6020;p59"/>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021" name="Google Shape;6021;p59"/>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6022" name="Google Shape;6022;p59"/>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023" name="Google Shape;6023;p59"/>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59"/>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5" name="Google Shape;6025;p59"/>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6" name="Google Shape;6026;p59"/>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9"/>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28" name="Google Shape;6028;p59"/>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029" name="Google Shape;6029;p59"/>
          <p:cNvGrpSpPr/>
          <p:nvPr/>
        </p:nvGrpSpPr>
        <p:grpSpPr>
          <a:xfrm>
            <a:off x="929750" y="3838435"/>
            <a:ext cx="829460" cy="867165"/>
            <a:chOff x="853550" y="3838435"/>
            <a:chExt cx="829460" cy="867165"/>
          </a:xfrm>
        </p:grpSpPr>
        <p:cxnSp>
          <p:nvCxnSpPr>
            <p:cNvPr id="6030" name="Google Shape;6030;p59"/>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6031" name="Google Shape;6031;p59"/>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32" name="Google Shape;6032;p59"/>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33" name="Google Shape;6033;p59"/>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34" name="Google Shape;6034;p59"/>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35" name="Google Shape;6035;p59"/>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036" name="Google Shape;6036;p59"/>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37" name="Google Shape;6037;p59"/>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38" name="Google Shape;6038;p59"/>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39" name="Google Shape;6039;p59"/>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40" name="Google Shape;6040;p59"/>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041" name="Google Shape;6041;p59"/>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6042" name="Google Shape;6042;p59"/>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043" name="Google Shape;6043;p59"/>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6044" name="Google Shape;6044;p59"/>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045" name="Google Shape;6045;p59"/>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9"/>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47" name="Google Shape;6047;p59"/>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48" name="Google Shape;6048;p59"/>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59"/>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0" name="Google Shape;6050;p59"/>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051" name="Google Shape;6051;p59"/>
          <p:cNvGrpSpPr/>
          <p:nvPr/>
        </p:nvGrpSpPr>
        <p:grpSpPr>
          <a:xfrm rot="6975666">
            <a:off x="4489084" y="3247977"/>
            <a:ext cx="750796" cy="767793"/>
            <a:chOff x="997923" y="3838435"/>
            <a:chExt cx="685087" cy="833107"/>
          </a:xfrm>
        </p:grpSpPr>
        <p:cxnSp>
          <p:nvCxnSpPr>
            <p:cNvPr id="6052" name="Google Shape;6052;p59"/>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6053" name="Google Shape;6053;p59"/>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54" name="Google Shape;6054;p59"/>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55" name="Google Shape;6055;p59"/>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56" name="Google Shape;6056;p59"/>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057" name="Google Shape;6057;p59"/>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58" name="Google Shape;6058;p59"/>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59" name="Google Shape;6059;p59"/>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60" name="Google Shape;6060;p59"/>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61" name="Google Shape;6061;p59"/>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062" name="Google Shape;6062;p59"/>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063" name="Google Shape;6063;p59"/>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064" name="Google Shape;6064;p59"/>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60"/>
          <p:cNvGrpSpPr/>
          <p:nvPr/>
        </p:nvGrpSpPr>
        <p:grpSpPr>
          <a:xfrm>
            <a:off x="1210975" y="1309278"/>
            <a:ext cx="6907150" cy="1733100"/>
            <a:chOff x="521000" y="285753"/>
            <a:chExt cx="6907150" cy="1733100"/>
          </a:xfrm>
        </p:grpSpPr>
        <p:grpSp>
          <p:nvGrpSpPr>
            <p:cNvPr id="6070" name="Google Shape;6070;p60"/>
            <p:cNvGrpSpPr/>
            <p:nvPr/>
          </p:nvGrpSpPr>
          <p:grpSpPr>
            <a:xfrm>
              <a:off x="521000" y="285753"/>
              <a:ext cx="6372277" cy="1733100"/>
              <a:chOff x="521000" y="285753"/>
              <a:chExt cx="6372277" cy="1733100"/>
            </a:xfrm>
          </p:grpSpPr>
          <p:sp>
            <p:nvSpPr>
              <p:cNvPr id="6071" name="Google Shape;6071;p60"/>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2" name="Google Shape;6072;p60"/>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3" name="Google Shape;6073;p60"/>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4" name="Google Shape;6074;p60"/>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5" name="Google Shape;6075;p60"/>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6" name="Google Shape;6076;p60"/>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7" name="Google Shape;6077;p60"/>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8" name="Google Shape;6078;p60"/>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9" name="Google Shape;6079;p60"/>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0" name="Google Shape;6080;p60"/>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1" name="Google Shape;6081;p60"/>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2" name="Google Shape;6082;p60"/>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83" name="Google Shape;6083;p60"/>
              <p:cNvCxnSpPr>
                <a:stCxn id="6071" idx="6"/>
                <a:endCxn id="6074"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84" name="Google Shape;6084;p60"/>
              <p:cNvCxnSpPr>
                <a:stCxn id="6071" idx="6"/>
                <a:endCxn id="6075"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6085" name="Google Shape;6085;p60"/>
              <p:cNvCxnSpPr>
                <a:endCxn id="6076"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086" name="Google Shape;6086;p60"/>
              <p:cNvCxnSpPr>
                <a:stCxn id="6072" idx="6"/>
                <a:endCxn id="6074"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087" name="Google Shape;6087;p60"/>
              <p:cNvCxnSpPr>
                <a:stCxn id="6072" idx="6"/>
                <a:endCxn id="6075"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88" name="Google Shape;6088;p60"/>
              <p:cNvCxnSpPr>
                <a:stCxn id="6072" idx="6"/>
                <a:endCxn id="6076"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089" name="Google Shape;6089;p60"/>
              <p:cNvCxnSpPr>
                <a:stCxn id="6073" idx="6"/>
                <a:endCxn id="6074"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090" name="Google Shape;6090;p60"/>
              <p:cNvCxnSpPr>
                <a:stCxn id="6073" idx="6"/>
                <a:endCxn id="6075"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091" name="Google Shape;6091;p60"/>
              <p:cNvCxnSpPr>
                <a:stCxn id="6073" idx="6"/>
                <a:endCxn id="6076"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92" name="Google Shape;6092;p60"/>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093" name="Google Shape;6093;p60"/>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094" name="Google Shape;6094;p60"/>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095" name="Google Shape;6095;p60"/>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096" name="Google Shape;6096;p60"/>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097" name="Google Shape;6097;p60"/>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098" name="Google Shape;6098;p60"/>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099" name="Google Shape;6099;p60"/>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00" name="Google Shape;6100;p60"/>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01" name="Google Shape;6101;p60"/>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02" name="Google Shape;6102;p60"/>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03" name="Google Shape;6103;p60"/>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04" name="Google Shape;6104;p60"/>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05" name="Google Shape;6105;p60"/>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06" name="Google Shape;6106;p60"/>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07" name="Google Shape;6107;p60"/>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08" name="Google Shape;6108;p60"/>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09" name="Google Shape;6109;p60"/>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10" name="Google Shape;6110;p60"/>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11" name="Google Shape;6111;p60"/>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12" name="Google Shape;6112;p60"/>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13" name="Google Shape;6113;p60"/>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14" name="Google Shape;6114;p60"/>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15" name="Google Shape;6115;p60"/>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16" name="Google Shape;6116;p60"/>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17" name="Google Shape;6117;p60"/>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18" name="Google Shape;6118;p60"/>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19" name="Google Shape;6119;p60"/>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20" name="Google Shape;6120;p60"/>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21" name="Google Shape;6121;p60"/>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22" name="Google Shape;6122;p60"/>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23" name="Google Shape;6123;p60"/>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24" name="Google Shape;6124;p60"/>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25" name="Google Shape;6125;p60"/>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26" name="Google Shape;6126;p60"/>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27" name="Google Shape;6127;p60"/>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128" name="Google Shape;6128;p60"/>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129" name="Google Shape;6129;p60"/>
              <p:cNvCxnSpPr>
                <a:stCxn id="6080" idx="6"/>
                <a:endCxn id="6128"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130" name="Google Shape;6130;p60"/>
              <p:cNvCxnSpPr>
                <a:stCxn id="6081" idx="6"/>
                <a:endCxn id="6128"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6131" name="Google Shape;6131;p60"/>
              <p:cNvCxnSpPr>
                <a:stCxn id="6128"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6132" name="Google Shape;6132;p60"/>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6133" name="Google Shape;6133;p60"/>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6134" name="Google Shape;6134;p60"/>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135" name="Google Shape;6135;p60"/>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136" name="Google Shape;6136;p60"/>
              <p:cNvCxnSpPr>
                <a:stCxn id="6080" idx="6"/>
                <a:endCxn id="6135"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6137" name="Google Shape;6137;p60"/>
              <p:cNvCxnSpPr>
                <a:stCxn id="6081" idx="6"/>
                <a:endCxn id="6135"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138" name="Google Shape;6138;p60"/>
              <p:cNvCxnSpPr>
                <a:stCxn id="6082" idx="6"/>
                <a:endCxn id="6135"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6139" name="Google Shape;6139;p60"/>
              <p:cNvCxnSpPr>
                <a:stCxn id="6082" idx="6"/>
                <a:endCxn id="6128"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6140" name="Google Shape;6140;p60"/>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6141" name="Google Shape;6141;p60"/>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142" name="Google Shape;6142;p60"/>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6143" name="Google Shape;6143;p60"/>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144" name="Google Shape;6144;p60"/>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6148"/>
        <p:cNvGrpSpPr/>
        <p:nvPr/>
      </p:nvGrpSpPr>
      <p:grpSpPr>
        <a:xfrm>
          <a:off x="0" y="0"/>
          <a:ext cx="0" cy="0"/>
          <a:chOff x="0" y="0"/>
          <a:chExt cx="0" cy="0"/>
        </a:xfrm>
      </p:grpSpPr>
      <p:sp>
        <p:nvSpPr>
          <p:cNvPr id="6149" name="Google Shape;6149;p6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53"/>
        <p:cNvGrpSpPr/>
        <p:nvPr/>
      </p:nvGrpSpPr>
      <p:grpSpPr>
        <a:xfrm>
          <a:off x="0" y="0"/>
          <a:ext cx="0" cy="0"/>
          <a:chOff x="0" y="0"/>
          <a:chExt cx="0" cy="0"/>
        </a:xfrm>
      </p:grpSpPr>
      <p:sp>
        <p:nvSpPr>
          <p:cNvPr id="6154" name="Google Shape;6154;p62"/>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2"/>
          <p:cNvSpPr/>
          <p:nvPr/>
        </p:nvSpPr>
        <p:spPr>
          <a:xfrm>
            <a:off x="1326538" y="112275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2"/>
          <p:cNvSpPr/>
          <p:nvPr/>
        </p:nvSpPr>
        <p:spPr>
          <a:xfrm>
            <a:off x="1376755" y="17982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2"/>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2"/>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2"/>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2"/>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2"/>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2"/>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2"/>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2"/>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2"/>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2"/>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2"/>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2"/>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2"/>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2"/>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2"/>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2"/>
          <p:cNvSpPr/>
          <p:nvPr/>
        </p:nvSpPr>
        <p:spPr>
          <a:xfrm>
            <a:off x="3215423"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2"/>
          <p:cNvSpPr/>
          <p:nvPr/>
        </p:nvSpPr>
        <p:spPr>
          <a:xfrm>
            <a:off x="3509127"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2"/>
          <p:cNvSpPr/>
          <p:nvPr/>
        </p:nvSpPr>
        <p:spPr>
          <a:xfrm>
            <a:off x="339101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2"/>
          <p:cNvSpPr/>
          <p:nvPr/>
        </p:nvSpPr>
        <p:spPr>
          <a:xfrm>
            <a:off x="3859581"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2"/>
          <p:cNvSpPr/>
          <p:nvPr/>
        </p:nvSpPr>
        <p:spPr>
          <a:xfrm>
            <a:off x="374147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2"/>
          <p:cNvSpPr/>
          <p:nvPr/>
        </p:nvSpPr>
        <p:spPr>
          <a:xfrm>
            <a:off x="3859591"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2"/>
          <p:cNvSpPr/>
          <p:nvPr/>
        </p:nvSpPr>
        <p:spPr>
          <a:xfrm rot="5400000">
            <a:off x="3916672"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2"/>
          <p:cNvSpPr/>
          <p:nvPr/>
        </p:nvSpPr>
        <p:spPr>
          <a:xfrm>
            <a:off x="4231701"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2"/>
          <p:cNvSpPr/>
          <p:nvPr/>
        </p:nvSpPr>
        <p:spPr>
          <a:xfrm>
            <a:off x="4102760"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2"/>
          <p:cNvSpPr/>
          <p:nvPr/>
        </p:nvSpPr>
        <p:spPr>
          <a:xfrm>
            <a:off x="4700497"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2"/>
          <p:cNvSpPr/>
          <p:nvPr/>
        </p:nvSpPr>
        <p:spPr>
          <a:xfrm>
            <a:off x="4571556"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2"/>
          <p:cNvSpPr/>
          <p:nvPr/>
        </p:nvSpPr>
        <p:spPr>
          <a:xfrm>
            <a:off x="4487859"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2"/>
          <p:cNvSpPr/>
          <p:nvPr/>
        </p:nvSpPr>
        <p:spPr>
          <a:xfrm>
            <a:off x="4704240"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2"/>
          <p:cNvSpPr/>
          <p:nvPr/>
        </p:nvSpPr>
        <p:spPr>
          <a:xfrm>
            <a:off x="5185793"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2"/>
          <p:cNvSpPr/>
          <p:nvPr/>
        </p:nvSpPr>
        <p:spPr>
          <a:xfrm>
            <a:off x="5047318"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2"/>
          <p:cNvSpPr/>
          <p:nvPr/>
        </p:nvSpPr>
        <p:spPr>
          <a:xfrm>
            <a:off x="5539224"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2"/>
          <p:cNvSpPr/>
          <p:nvPr/>
        </p:nvSpPr>
        <p:spPr>
          <a:xfrm>
            <a:off x="5419619"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2"/>
          <p:cNvSpPr/>
          <p:nvPr/>
        </p:nvSpPr>
        <p:spPr>
          <a:xfrm rot="5400000" flipH="1">
            <a:off x="4754832"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2"/>
          <p:cNvSpPr/>
          <p:nvPr/>
        </p:nvSpPr>
        <p:spPr>
          <a:xfrm>
            <a:off x="5539234"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2"/>
          <p:cNvSpPr/>
          <p:nvPr/>
        </p:nvSpPr>
        <p:spPr>
          <a:xfrm>
            <a:off x="5377901"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2"/>
          <p:cNvSpPr/>
          <p:nvPr/>
        </p:nvSpPr>
        <p:spPr>
          <a:xfrm rot="5400000" flipH="1">
            <a:off x="5596315"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2"/>
          <p:cNvSpPr/>
          <p:nvPr/>
        </p:nvSpPr>
        <p:spPr>
          <a:xfrm>
            <a:off x="5915326"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2"/>
          <p:cNvSpPr/>
          <p:nvPr/>
        </p:nvSpPr>
        <p:spPr>
          <a:xfrm>
            <a:off x="5776320"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2"/>
          <p:cNvSpPr/>
          <p:nvPr/>
        </p:nvSpPr>
        <p:spPr>
          <a:xfrm rot="5400000" flipH="1">
            <a:off x="6304004"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2"/>
          <p:cNvSpPr/>
          <p:nvPr/>
        </p:nvSpPr>
        <p:spPr>
          <a:xfrm>
            <a:off x="6270339"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2"/>
          <p:cNvSpPr/>
          <p:nvPr/>
        </p:nvSpPr>
        <p:spPr>
          <a:xfrm>
            <a:off x="6275222"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2"/>
          <p:cNvSpPr/>
          <p:nvPr/>
        </p:nvSpPr>
        <p:spPr>
          <a:xfrm>
            <a:off x="6120015"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2"/>
          <p:cNvSpPr/>
          <p:nvPr/>
        </p:nvSpPr>
        <p:spPr>
          <a:xfrm>
            <a:off x="6163859"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2"/>
          <p:cNvSpPr/>
          <p:nvPr/>
        </p:nvSpPr>
        <p:spPr>
          <a:xfrm>
            <a:off x="662520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2"/>
          <p:cNvSpPr/>
          <p:nvPr/>
        </p:nvSpPr>
        <p:spPr>
          <a:xfrm>
            <a:off x="649112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2"/>
          <p:cNvSpPr/>
          <p:nvPr/>
        </p:nvSpPr>
        <p:spPr>
          <a:xfrm>
            <a:off x="68933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2"/>
          <p:cNvSpPr/>
          <p:nvPr/>
        </p:nvSpPr>
        <p:spPr>
          <a:xfrm>
            <a:off x="675929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2"/>
          <p:cNvSpPr/>
          <p:nvPr/>
        </p:nvSpPr>
        <p:spPr>
          <a:xfrm rot="5400000" flipH="1">
            <a:off x="6893352"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2"/>
          <p:cNvSpPr/>
          <p:nvPr/>
        </p:nvSpPr>
        <p:spPr>
          <a:xfrm>
            <a:off x="6893375"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2"/>
          <p:cNvSpPr/>
          <p:nvPr/>
        </p:nvSpPr>
        <p:spPr>
          <a:xfrm>
            <a:off x="683418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2"/>
          <p:cNvSpPr/>
          <p:nvPr/>
        </p:nvSpPr>
        <p:spPr>
          <a:xfrm>
            <a:off x="7390141"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2"/>
          <p:cNvSpPr/>
          <p:nvPr/>
        </p:nvSpPr>
        <p:spPr>
          <a:xfrm>
            <a:off x="725339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2"/>
          <p:cNvSpPr/>
          <p:nvPr/>
        </p:nvSpPr>
        <p:spPr>
          <a:xfrm>
            <a:off x="7496344"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2"/>
          <p:cNvSpPr/>
          <p:nvPr/>
        </p:nvSpPr>
        <p:spPr>
          <a:xfrm>
            <a:off x="7648434"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2"/>
          <p:cNvSpPr/>
          <p:nvPr/>
        </p:nvSpPr>
        <p:spPr>
          <a:xfrm>
            <a:off x="7162568"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2"/>
          <p:cNvSpPr/>
          <p:nvPr/>
        </p:nvSpPr>
        <p:spPr>
          <a:xfrm>
            <a:off x="702795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3" name="Google Shape;6213;p62"/>
          <p:cNvCxnSpPr/>
          <p:nvPr/>
        </p:nvCxnSpPr>
        <p:spPr>
          <a:xfrm>
            <a:off x="2423475"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6214" name="Google Shape;6214;p62"/>
          <p:cNvCxnSpPr/>
          <p:nvPr/>
        </p:nvCxnSpPr>
        <p:spPr>
          <a:xfrm rot="10800000" flipH="1">
            <a:off x="2879225"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6215" name="Google Shape;6215;p62"/>
          <p:cNvCxnSpPr/>
          <p:nvPr/>
        </p:nvCxnSpPr>
        <p:spPr>
          <a:xfrm>
            <a:off x="3459818"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6216" name="Google Shape;6216;p62"/>
          <p:cNvCxnSpPr/>
          <p:nvPr/>
        </p:nvCxnSpPr>
        <p:spPr>
          <a:xfrm rot="10800000" flipH="1">
            <a:off x="4128145"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217" name="Google Shape;6217;p62"/>
          <p:cNvSpPr txBox="1"/>
          <p:nvPr/>
        </p:nvSpPr>
        <p:spPr>
          <a:xfrm>
            <a:off x="1218992" y="944233"/>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6218" name="Google Shape;6218;p62"/>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219" name="Google Shape;6219;p62"/>
          <p:cNvSpPr txBox="1"/>
          <p:nvPr/>
        </p:nvSpPr>
        <p:spPr>
          <a:xfrm>
            <a:off x="1304008" y="9523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220" name="Google Shape;6220;p62"/>
          <p:cNvSpPr txBox="1"/>
          <p:nvPr/>
        </p:nvSpPr>
        <p:spPr>
          <a:xfrm>
            <a:off x="2027108"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221" name="Google Shape;6221;p62"/>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222" name="Google Shape;6222;p62"/>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223" name="Google Shape;6223;p62"/>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224" name="Google Shape;6224;p62"/>
          <p:cNvSpPr txBox="1"/>
          <p:nvPr/>
        </p:nvSpPr>
        <p:spPr>
          <a:xfrm>
            <a:off x="3403700"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225" name="Google Shape;6225;p62"/>
          <p:cNvSpPr txBox="1"/>
          <p:nvPr/>
        </p:nvSpPr>
        <p:spPr>
          <a:xfrm>
            <a:off x="3754050"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226" name="Google Shape;6226;p62"/>
          <p:cNvSpPr txBox="1"/>
          <p:nvPr/>
        </p:nvSpPr>
        <p:spPr>
          <a:xfrm>
            <a:off x="4184548"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227" name="Google Shape;6227;p62"/>
          <p:cNvSpPr txBox="1"/>
          <p:nvPr/>
        </p:nvSpPr>
        <p:spPr>
          <a:xfrm>
            <a:off x="4643325"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228" name="Google Shape;6228;p62"/>
          <p:cNvSpPr txBox="1"/>
          <p:nvPr/>
        </p:nvSpPr>
        <p:spPr>
          <a:xfrm>
            <a:off x="4348915"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6229" name="Google Shape;6229;p62"/>
          <p:cNvSpPr txBox="1"/>
          <p:nvPr/>
        </p:nvSpPr>
        <p:spPr>
          <a:xfrm>
            <a:off x="5064138"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230" name="Google Shape;6230;p62"/>
          <p:cNvSpPr txBox="1"/>
          <p:nvPr/>
        </p:nvSpPr>
        <p:spPr>
          <a:xfrm>
            <a:off x="7453423"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6231" name="Google Shape;6231;p62"/>
          <p:cNvSpPr txBox="1"/>
          <p:nvPr/>
        </p:nvSpPr>
        <p:spPr>
          <a:xfrm>
            <a:off x="5234525"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6232" name="Google Shape;6232;p62"/>
          <p:cNvSpPr txBox="1"/>
          <p:nvPr/>
        </p:nvSpPr>
        <p:spPr>
          <a:xfrm>
            <a:off x="5769393"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233" name="Google Shape;6233;p62"/>
          <p:cNvSpPr txBox="1"/>
          <p:nvPr/>
        </p:nvSpPr>
        <p:spPr>
          <a:xfrm>
            <a:off x="5997608"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6234" name="Google Shape;6234;p62"/>
          <p:cNvSpPr txBox="1"/>
          <p:nvPr/>
        </p:nvSpPr>
        <p:spPr>
          <a:xfrm>
            <a:off x="6394051"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235" name="Google Shape;6235;p62"/>
          <p:cNvSpPr txBox="1"/>
          <p:nvPr/>
        </p:nvSpPr>
        <p:spPr>
          <a:xfrm>
            <a:off x="6610408"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6236" name="Google Shape;6236;p62"/>
          <p:cNvSpPr txBox="1"/>
          <p:nvPr/>
        </p:nvSpPr>
        <p:spPr>
          <a:xfrm>
            <a:off x="6970445"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237" name="Google Shape;6237;p62"/>
          <p:cNvSpPr txBox="1"/>
          <p:nvPr/>
        </p:nvSpPr>
        <p:spPr>
          <a:xfrm>
            <a:off x="7204675"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238" name="Google Shape;6238;p62"/>
          <p:cNvSpPr/>
          <p:nvPr/>
        </p:nvSpPr>
        <p:spPr>
          <a:xfrm>
            <a:off x="2792513"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2"/>
          <p:cNvSpPr/>
          <p:nvPr/>
        </p:nvSpPr>
        <p:spPr>
          <a:xfrm>
            <a:off x="2870130"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2"/>
          <p:cNvSpPr/>
          <p:nvPr/>
        </p:nvSpPr>
        <p:spPr>
          <a:xfrm rot="5400000">
            <a:off x="2870149"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41" name="Google Shape;6241;p62"/>
          <p:cNvCxnSpPr/>
          <p:nvPr/>
        </p:nvCxnSpPr>
        <p:spPr>
          <a:xfrm rot="10800000" flipH="1">
            <a:off x="4051317"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242" name="Google Shape;6242;p62"/>
          <p:cNvSpPr/>
          <p:nvPr/>
        </p:nvSpPr>
        <p:spPr>
          <a:xfrm>
            <a:off x="4264413"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2"/>
          <p:cNvSpPr/>
          <p:nvPr/>
        </p:nvSpPr>
        <p:spPr>
          <a:xfrm>
            <a:off x="4243219"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2"/>
          <p:cNvSpPr/>
          <p:nvPr/>
        </p:nvSpPr>
        <p:spPr>
          <a:xfrm rot="5400000" flipH="1">
            <a:off x="2870129"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2"/>
          <p:cNvSpPr/>
          <p:nvPr/>
        </p:nvSpPr>
        <p:spPr>
          <a:xfrm>
            <a:off x="211895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2"/>
          <p:cNvSpPr/>
          <p:nvPr/>
        </p:nvSpPr>
        <p:spPr>
          <a:xfrm>
            <a:off x="254538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2"/>
          <p:cNvSpPr/>
          <p:nvPr/>
        </p:nvSpPr>
        <p:spPr>
          <a:xfrm>
            <a:off x="3103234"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2"/>
          <p:cNvSpPr/>
          <p:nvPr/>
        </p:nvSpPr>
        <p:spPr>
          <a:xfrm>
            <a:off x="4586409"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2"/>
          <p:cNvSpPr/>
          <p:nvPr/>
        </p:nvSpPr>
        <p:spPr>
          <a:xfrm>
            <a:off x="677413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2"/>
          <p:cNvSpPr/>
          <p:nvPr/>
        </p:nvSpPr>
        <p:spPr>
          <a:xfrm>
            <a:off x="75111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2"/>
          <p:cNvSpPr/>
          <p:nvPr/>
        </p:nvSpPr>
        <p:spPr>
          <a:xfrm>
            <a:off x="6138921"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2"/>
          <p:cNvSpPr/>
          <p:nvPr/>
        </p:nvSpPr>
        <p:spPr>
          <a:xfrm>
            <a:off x="5421171"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2"/>
          <p:cNvSpPr/>
          <p:nvPr/>
        </p:nvSpPr>
        <p:spPr>
          <a:xfrm>
            <a:off x="3743034"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2"/>
          <p:cNvSpPr/>
          <p:nvPr/>
        </p:nvSpPr>
        <p:spPr>
          <a:xfrm>
            <a:off x="5328634"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2"/>
          <p:cNvSpPr/>
          <p:nvPr/>
        </p:nvSpPr>
        <p:spPr>
          <a:xfrm>
            <a:off x="5328634"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2"/>
          <p:cNvSpPr/>
          <p:nvPr/>
        </p:nvSpPr>
        <p:spPr>
          <a:xfrm>
            <a:off x="5328634"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2"/>
          <p:cNvSpPr txBox="1"/>
          <p:nvPr/>
        </p:nvSpPr>
        <p:spPr>
          <a:xfrm>
            <a:off x="2819238"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6258" name="Google Shape;6258;p62"/>
          <p:cNvSpPr txBox="1"/>
          <p:nvPr/>
        </p:nvSpPr>
        <p:spPr>
          <a:xfrm>
            <a:off x="2819238"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6259" name="Google Shape;6259;p62"/>
          <p:cNvSpPr txBox="1"/>
          <p:nvPr/>
        </p:nvSpPr>
        <p:spPr>
          <a:xfrm>
            <a:off x="4212985"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6260" name="Google Shape;6260;p62"/>
          <p:cNvSpPr txBox="1"/>
          <p:nvPr/>
        </p:nvSpPr>
        <p:spPr>
          <a:xfrm>
            <a:off x="4218439"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6261" name="Google Shape;6261;p62"/>
          <p:cNvSpPr txBox="1"/>
          <p:nvPr/>
        </p:nvSpPr>
        <p:spPr>
          <a:xfrm>
            <a:off x="2819238"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6262" name="Google Shape;6262;p62"/>
          <p:cNvSpPr txBox="1"/>
          <p:nvPr/>
        </p:nvSpPr>
        <p:spPr>
          <a:xfrm>
            <a:off x="4141869"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6263" name="Google Shape;6263;p62"/>
          <p:cNvSpPr txBox="1"/>
          <p:nvPr/>
        </p:nvSpPr>
        <p:spPr>
          <a:xfrm>
            <a:off x="5392856"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6264" name="Google Shape;6264;p62"/>
          <p:cNvSpPr txBox="1"/>
          <p:nvPr/>
        </p:nvSpPr>
        <p:spPr>
          <a:xfrm>
            <a:off x="5395228"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6265" name="Google Shape;6265;p62"/>
          <p:cNvSpPr txBox="1"/>
          <p:nvPr/>
        </p:nvSpPr>
        <p:spPr>
          <a:xfrm>
            <a:off x="5395252"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6266" name="Google Shape;6266;p62"/>
          <p:cNvSpPr/>
          <p:nvPr/>
        </p:nvSpPr>
        <p:spPr>
          <a:xfrm>
            <a:off x="185513" y="13375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2"/>
          <p:cNvSpPr/>
          <p:nvPr/>
        </p:nvSpPr>
        <p:spPr>
          <a:xfrm>
            <a:off x="261713" y="14137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2"/>
          <p:cNvSpPr/>
          <p:nvPr/>
        </p:nvSpPr>
        <p:spPr>
          <a:xfrm>
            <a:off x="337913" y="14899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2"/>
          <p:cNvSpPr/>
          <p:nvPr/>
        </p:nvSpPr>
        <p:spPr>
          <a:xfrm>
            <a:off x="414113" y="15661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2"/>
          <p:cNvSpPr/>
          <p:nvPr/>
        </p:nvSpPr>
        <p:spPr>
          <a:xfrm>
            <a:off x="7796288"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2"/>
          <p:cNvSpPr/>
          <p:nvPr/>
        </p:nvSpPr>
        <p:spPr>
          <a:xfrm>
            <a:off x="7872488"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2"/>
          <p:cNvSpPr/>
          <p:nvPr/>
        </p:nvSpPr>
        <p:spPr>
          <a:xfrm>
            <a:off x="7948688"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2"/>
          <p:cNvSpPr/>
          <p:nvPr/>
        </p:nvSpPr>
        <p:spPr>
          <a:xfrm>
            <a:off x="8024888"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77"/>
        <p:cNvGrpSpPr/>
        <p:nvPr/>
      </p:nvGrpSpPr>
      <p:grpSpPr>
        <a:xfrm>
          <a:off x="0" y="0"/>
          <a:ext cx="0" cy="0"/>
          <a:chOff x="0" y="0"/>
          <a:chExt cx="0" cy="0"/>
        </a:xfrm>
      </p:grpSpPr>
      <p:sp>
        <p:nvSpPr>
          <p:cNvPr id="6278" name="Google Shape;6278;p63"/>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279" name="Google Shape;6279;p63"/>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280" name="Google Shape;6280;p63"/>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281" name="Google Shape;6281;p63"/>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282" name="Google Shape;6282;p63"/>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283" name="Google Shape;6283;p63"/>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284" name="Google Shape;6284;p63"/>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285" name="Google Shape;6285;p63"/>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286" name="Google Shape;6286;p63"/>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287" name="Google Shape;6287;p63"/>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288" name="Google Shape;6288;p63"/>
          <p:cNvCxnSpPr>
            <a:stCxn id="6278" idx="0"/>
            <a:endCxn id="6280"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289" name="Google Shape;6289;p63"/>
          <p:cNvCxnSpPr>
            <a:stCxn id="6280" idx="0"/>
            <a:endCxn id="6280"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290" name="Google Shape;6290;p63"/>
          <p:cNvCxnSpPr>
            <a:stCxn id="6279" idx="0"/>
            <a:endCxn id="6282"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291" name="Google Shape;6291;p63"/>
          <p:cNvCxnSpPr>
            <a:stCxn id="6280" idx="0"/>
            <a:endCxn id="6280"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292" name="Google Shape;6292;p63"/>
          <p:cNvCxnSpPr>
            <a:stCxn id="6280" idx="0"/>
            <a:endCxn id="6280"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293" name="Google Shape;6293;p63"/>
          <p:cNvCxnSpPr>
            <a:stCxn id="6279" idx="2"/>
            <a:endCxn id="6280"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4" name="Google Shape;6294;p63"/>
          <p:cNvCxnSpPr>
            <a:stCxn id="6282" idx="0"/>
            <a:endCxn id="6281"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5" name="Google Shape;6295;p63"/>
          <p:cNvCxnSpPr>
            <a:stCxn id="6281" idx="0"/>
            <a:endCxn id="6285"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6" name="Google Shape;6296;p63"/>
          <p:cNvCxnSpPr>
            <a:stCxn id="6285" idx="0"/>
            <a:endCxn id="6286"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7" name="Google Shape;6297;p63"/>
          <p:cNvCxnSpPr>
            <a:stCxn id="6286" idx="0"/>
            <a:endCxn id="6287"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8" name="Google Shape;6298;p63"/>
          <p:cNvCxnSpPr>
            <a:stCxn id="6287" idx="0"/>
            <a:endCxn id="6283"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9" name="Google Shape;6299;p63"/>
          <p:cNvCxnSpPr>
            <a:stCxn id="6283" idx="0"/>
            <a:endCxn id="6284"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6300" name="Google Shape;6300;p63"/>
          <p:cNvSpPr/>
          <p:nvPr/>
        </p:nvSpPr>
        <p:spPr>
          <a:xfrm>
            <a:off x="1579048" y="244967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6301" name="Google Shape;6301;p63"/>
          <p:cNvSpPr/>
          <p:nvPr/>
        </p:nvSpPr>
        <p:spPr>
          <a:xfrm>
            <a:off x="1579048" y="210010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02" name="Google Shape;6302;p63"/>
          <p:cNvSpPr/>
          <p:nvPr/>
        </p:nvSpPr>
        <p:spPr>
          <a:xfrm>
            <a:off x="1579048" y="140096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03" name="Google Shape;6303;p63"/>
          <p:cNvSpPr/>
          <p:nvPr/>
        </p:nvSpPr>
        <p:spPr>
          <a:xfrm>
            <a:off x="1579048" y="175053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04" name="Google Shape;6304;p63"/>
          <p:cNvSpPr/>
          <p:nvPr/>
        </p:nvSpPr>
        <p:spPr>
          <a:xfrm>
            <a:off x="1579048" y="105137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05" name="Google Shape;6305;p63"/>
          <p:cNvSpPr/>
          <p:nvPr/>
        </p:nvSpPr>
        <p:spPr>
          <a:xfrm>
            <a:off x="1579048" y="69259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6306" name="Google Shape;6306;p63"/>
          <p:cNvSpPr txBox="1"/>
          <p:nvPr/>
        </p:nvSpPr>
        <p:spPr>
          <a:xfrm rot="-3921551">
            <a:off x="1050349" y="23320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07" name="Google Shape;6307;p63"/>
          <p:cNvSpPr/>
          <p:nvPr/>
        </p:nvSpPr>
        <p:spPr>
          <a:xfrm>
            <a:off x="1579048" y="-218996"/>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6308" name="Google Shape;6308;p63"/>
          <p:cNvSpPr/>
          <p:nvPr/>
        </p:nvSpPr>
        <p:spPr>
          <a:xfrm>
            <a:off x="1579048" y="32815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6309" name="Google Shape;6309;p63"/>
          <p:cNvCxnSpPr>
            <a:stCxn id="6300" idx="0"/>
            <a:endCxn id="6301" idx="2"/>
          </p:cNvCxnSpPr>
          <p:nvPr/>
        </p:nvCxnSpPr>
        <p:spPr>
          <a:xfrm rot="10800000">
            <a:off x="1965598" y="2375279"/>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0" name="Google Shape;6310;p63"/>
          <p:cNvCxnSpPr>
            <a:stCxn id="6301" idx="0"/>
            <a:endCxn id="6303" idx="2"/>
          </p:cNvCxnSpPr>
          <p:nvPr/>
        </p:nvCxnSpPr>
        <p:spPr>
          <a:xfrm rot="10800000">
            <a:off x="1965598" y="2025706"/>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1" name="Google Shape;6311;p63"/>
          <p:cNvCxnSpPr>
            <a:stCxn id="6303" idx="0"/>
            <a:endCxn id="6303"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312" name="Google Shape;6312;p63"/>
          <p:cNvCxnSpPr>
            <a:stCxn id="6302" idx="0"/>
            <a:endCxn id="6304" idx="2"/>
          </p:cNvCxnSpPr>
          <p:nvPr/>
        </p:nvCxnSpPr>
        <p:spPr>
          <a:xfrm rot="10800000">
            <a:off x="1965598" y="13265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3" name="Google Shape;6313;p63"/>
          <p:cNvCxnSpPr>
            <a:stCxn id="6303" idx="0"/>
            <a:endCxn id="6303"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314" name="Google Shape;6314;p63"/>
          <p:cNvCxnSpPr>
            <a:stCxn id="6303" idx="0"/>
            <a:endCxn id="6303"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315" name="Google Shape;6315;p63"/>
          <p:cNvCxnSpPr>
            <a:stCxn id="6302" idx="2"/>
            <a:endCxn id="6303" idx="0"/>
          </p:cNvCxnSpPr>
          <p:nvPr/>
        </p:nvCxnSpPr>
        <p:spPr>
          <a:xfrm>
            <a:off x="1965598" y="16760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6" name="Google Shape;6316;p63"/>
          <p:cNvCxnSpPr>
            <a:stCxn id="6304" idx="0"/>
            <a:endCxn id="6317" idx="2"/>
          </p:cNvCxnSpPr>
          <p:nvPr/>
        </p:nvCxnSpPr>
        <p:spPr>
          <a:xfrm rot="10800000">
            <a:off x="1965598" y="976975"/>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8" name="Google Shape;6318;p63"/>
          <p:cNvCxnSpPr>
            <a:stCxn id="6305" idx="0"/>
            <a:endCxn id="6308" idx="2"/>
          </p:cNvCxnSpPr>
          <p:nvPr/>
        </p:nvCxnSpPr>
        <p:spPr>
          <a:xfrm rot="10800000">
            <a:off x="1965598" y="603198"/>
            <a:ext cx="0" cy="89400"/>
          </a:xfrm>
          <a:prstGeom prst="straightConnector1">
            <a:avLst/>
          </a:prstGeom>
          <a:noFill/>
          <a:ln w="9525" cap="flat" cmpd="sng">
            <a:solidFill>
              <a:schemeClr val="dk2"/>
            </a:solidFill>
            <a:prstDash val="solid"/>
            <a:round/>
            <a:headEnd type="none" w="med" len="med"/>
            <a:tailEnd type="none" w="med" len="med"/>
          </a:ln>
        </p:spPr>
      </p:cxnSp>
      <p:cxnSp>
        <p:nvCxnSpPr>
          <p:cNvPr id="6319" name="Google Shape;6319;p63"/>
          <p:cNvCxnSpPr>
            <a:stCxn id="6308" idx="0"/>
            <a:endCxn id="6307" idx="2"/>
          </p:cNvCxnSpPr>
          <p:nvPr/>
        </p:nvCxnSpPr>
        <p:spPr>
          <a:xfrm rot="10800000">
            <a:off x="1965598" y="56054"/>
            <a:ext cx="0" cy="272100"/>
          </a:xfrm>
          <a:prstGeom prst="straightConnector1">
            <a:avLst/>
          </a:prstGeom>
          <a:noFill/>
          <a:ln w="9525" cap="flat" cmpd="sng">
            <a:solidFill>
              <a:schemeClr val="dk2"/>
            </a:solidFill>
            <a:prstDash val="solid"/>
            <a:round/>
            <a:headEnd type="none" w="med" len="med"/>
            <a:tailEnd type="none" w="med" len="med"/>
          </a:ln>
        </p:spPr>
      </p:cxnSp>
      <p:sp>
        <p:nvSpPr>
          <p:cNvPr id="6320" name="Google Shape;6320;p63"/>
          <p:cNvSpPr txBox="1"/>
          <p:nvPr/>
        </p:nvSpPr>
        <p:spPr>
          <a:xfrm rot="-3921551">
            <a:off x="1050349" y="1646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321" name="Google Shape;6321;p63"/>
          <p:cNvSpPr txBox="1"/>
          <p:nvPr/>
        </p:nvSpPr>
        <p:spPr>
          <a:xfrm rot="-3921551">
            <a:off x="1050349" y="884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322" name="Google Shape;6322;p63"/>
          <p:cNvSpPr txBox="1"/>
          <p:nvPr/>
        </p:nvSpPr>
        <p:spPr>
          <a:xfrm rot="-3921551">
            <a:off x="1050349" y="545069"/>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323" name="Google Shape;6323;p63"/>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24" name="Google Shape;6324;p63"/>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325" name="Google Shape;6325;p63"/>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326" name="Google Shape;6326;p63"/>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327" name="Google Shape;6327;p63"/>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328" name="Google Shape;6328;p63"/>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29" name="Google Shape;6329;p63"/>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30" name="Google Shape;6330;p63"/>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331" name="Google Shape;6331;p63"/>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332" name="Google Shape;6332;p63"/>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333" name="Google Shape;6333;p63"/>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6334" name="Google Shape;6334;p63"/>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35" name="Google Shape;6335;p63"/>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36" name="Google Shape;6336;p63"/>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337" name="Google Shape;6337;p63"/>
          <p:cNvCxnSpPr>
            <a:stCxn id="6327" idx="0"/>
            <a:endCxn id="6328"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38" name="Google Shape;6338;p63"/>
          <p:cNvCxnSpPr>
            <a:stCxn id="6328" idx="0"/>
            <a:endCxn id="6330"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39" name="Google Shape;6339;p63"/>
          <p:cNvCxnSpPr>
            <a:stCxn id="6330" idx="0"/>
            <a:endCxn id="63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340" name="Google Shape;6340;p63"/>
          <p:cNvCxnSpPr>
            <a:stCxn id="6329" idx="0"/>
            <a:endCxn id="6332"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41" name="Google Shape;6341;p63"/>
          <p:cNvCxnSpPr>
            <a:stCxn id="6330" idx="0"/>
            <a:endCxn id="63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342" name="Google Shape;6342;p63"/>
          <p:cNvCxnSpPr>
            <a:stCxn id="6330" idx="0"/>
            <a:endCxn id="63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343" name="Google Shape;6343;p63"/>
          <p:cNvCxnSpPr>
            <a:stCxn id="6329" idx="2"/>
            <a:endCxn id="6330"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4" name="Google Shape;6344;p63"/>
          <p:cNvCxnSpPr>
            <a:stCxn id="6332" idx="0"/>
            <a:endCxn id="6331"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5" name="Google Shape;6345;p63"/>
          <p:cNvCxnSpPr>
            <a:stCxn id="6331" idx="0"/>
            <a:endCxn id="6334"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6" name="Google Shape;6346;p63"/>
          <p:cNvCxnSpPr>
            <a:stCxn id="6334" idx="0"/>
            <a:endCxn id="6335"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7" name="Google Shape;6347;p63"/>
          <p:cNvCxnSpPr>
            <a:stCxn id="6335" idx="0"/>
            <a:endCxn id="6336"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8" name="Google Shape;6348;p63"/>
          <p:cNvCxnSpPr>
            <a:stCxn id="6336" idx="0"/>
            <a:endCxn id="6333"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9" name="Google Shape;6349;p63"/>
          <p:cNvCxnSpPr>
            <a:stCxn id="6333" idx="0"/>
            <a:endCxn id="6350"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6351" name="Google Shape;6351;p63"/>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52" name="Google Shape;6352;p63"/>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353" name="Google Shape;6353;p63"/>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354" name="Google Shape;6354;p63"/>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355" name="Google Shape;6355;p63"/>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356" name="Google Shape;6356;p63"/>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357" name="Google Shape;6357;p63"/>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358" name="Google Shape;6358;p63"/>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359" name="Google Shape;6359;p63"/>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360" name="Google Shape;6360;p63"/>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361" name="Google Shape;6361;p63"/>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362" name="Google Shape;6362;p63"/>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363" name="Google Shape;6363;p63"/>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67"/>
        <p:cNvGrpSpPr/>
        <p:nvPr/>
      </p:nvGrpSpPr>
      <p:grpSpPr>
        <a:xfrm>
          <a:off x="0" y="0"/>
          <a:ext cx="0" cy="0"/>
          <a:chOff x="0" y="0"/>
          <a:chExt cx="0" cy="0"/>
        </a:xfrm>
      </p:grpSpPr>
      <p:sp>
        <p:nvSpPr>
          <p:cNvPr id="6368" name="Google Shape;6368;p64"/>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369" name="Google Shape;6369;p64"/>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370" name="Google Shape;6370;p64"/>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371" name="Google Shape;6371;p64"/>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6372" name="Google Shape;6372;p64"/>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373" name="Google Shape;6373;p64"/>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6374" name="Google Shape;6374;p64"/>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6375" name="Google Shape;6375;p64"/>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376" name="Google Shape;6376;p64"/>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377" name="Google Shape;6377;p64"/>
          <p:cNvCxnSpPr>
            <a:stCxn id="6368" idx="0"/>
            <a:endCxn id="6370"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378" name="Google Shape;6378;p64"/>
          <p:cNvCxnSpPr>
            <a:stCxn id="6368" idx="0"/>
            <a:endCxn id="6369"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6379" name="Google Shape;6379;p64"/>
          <p:cNvCxnSpPr>
            <a:stCxn id="6368" idx="0"/>
            <a:endCxn id="6372"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380" name="Google Shape;6380;p64"/>
          <p:cNvCxnSpPr>
            <a:stCxn id="6368" idx="0"/>
            <a:endCxn id="6374"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381" name="Google Shape;6381;p64"/>
          <p:cNvCxnSpPr>
            <a:stCxn id="6370" idx="0"/>
            <a:endCxn id="6371"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382" name="Google Shape;6382;p64"/>
          <p:cNvCxnSpPr>
            <a:stCxn id="6372" idx="0"/>
            <a:endCxn id="6373"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383" name="Google Shape;6383;p64"/>
          <p:cNvCxnSpPr>
            <a:stCxn id="6374" idx="0"/>
            <a:endCxn id="6375"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384" name="Google Shape;6384;p64"/>
          <p:cNvCxnSpPr>
            <a:stCxn id="6369" idx="0"/>
            <a:endCxn id="6376"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6385" name="Google Shape;6385;p64"/>
          <p:cNvCxnSpPr>
            <a:stCxn id="6371" idx="0"/>
            <a:endCxn id="6376"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386" name="Google Shape;6386;p64"/>
          <p:cNvCxnSpPr>
            <a:stCxn id="6373" idx="0"/>
            <a:endCxn id="6376"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387" name="Google Shape;6387;p64"/>
          <p:cNvCxnSpPr>
            <a:stCxn id="6375" idx="0"/>
            <a:endCxn id="6376"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91"/>
        <p:cNvGrpSpPr/>
        <p:nvPr/>
      </p:nvGrpSpPr>
      <p:grpSpPr>
        <a:xfrm>
          <a:off x="0" y="0"/>
          <a:ext cx="0" cy="0"/>
          <a:chOff x="0" y="0"/>
          <a:chExt cx="0" cy="0"/>
        </a:xfrm>
      </p:grpSpPr>
      <p:sp>
        <p:nvSpPr>
          <p:cNvPr id="6392" name="Google Shape;6392;p65"/>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393" name="Google Shape;6393;p65"/>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6394" name="Google Shape;6394;p65"/>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6395" name="Google Shape;6395;p65"/>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396" name="Google Shape;6396;p65"/>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6397" name="Google Shape;6397;p65"/>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398" name="Google Shape;6398;p65"/>
          <p:cNvCxnSpPr>
            <a:stCxn id="6397" idx="0"/>
            <a:endCxn id="6399"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6400" name="Google Shape;6400;p65"/>
          <p:cNvCxnSpPr>
            <a:stCxn id="6397" idx="0"/>
            <a:endCxn id="6396"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6401" name="Google Shape;6401;p65"/>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399" name="Google Shape;6399;p65"/>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6402" name="Google Shape;6402;p65"/>
          <p:cNvCxnSpPr>
            <a:stCxn id="6393" idx="2"/>
            <a:endCxn id="6401"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03" name="Google Shape;6403;p65"/>
          <p:cNvCxnSpPr>
            <a:stCxn id="6401" idx="2"/>
            <a:endCxn id="6399"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04" name="Google Shape;6404;p65"/>
          <p:cNvCxnSpPr>
            <a:stCxn id="6395" idx="2"/>
            <a:endCxn id="6394"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6405" name="Google Shape;6405;p65"/>
          <p:cNvCxnSpPr>
            <a:stCxn id="6394" idx="2"/>
            <a:endCxn id="6397"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6406" name="Google Shape;6406;p65"/>
          <p:cNvCxnSpPr>
            <a:stCxn id="6392" idx="2"/>
            <a:endCxn id="6393"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6407" name="Google Shape;6407;p65"/>
          <p:cNvCxnSpPr>
            <a:stCxn id="6392" idx="2"/>
            <a:endCxn id="6395"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6408" name="Google Shape;6408;p65"/>
          <p:cNvCxnSpPr>
            <a:stCxn id="6392" idx="2"/>
            <a:endCxn id="6396"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2"/>
        <p:cNvGrpSpPr/>
        <p:nvPr/>
      </p:nvGrpSpPr>
      <p:grpSpPr>
        <a:xfrm>
          <a:off x="0" y="0"/>
          <a:ext cx="0" cy="0"/>
          <a:chOff x="0" y="0"/>
          <a:chExt cx="0" cy="0"/>
        </a:xfrm>
      </p:grpSpPr>
      <p:sp>
        <p:nvSpPr>
          <p:cNvPr id="6413" name="Google Shape;6413;p66"/>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414" name="Google Shape;6414;p66"/>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415" name="Google Shape;6415;p66"/>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416" name="Google Shape;6416;p66"/>
          <p:cNvCxnSpPr>
            <a:stCxn id="6413" idx="0"/>
            <a:endCxn id="6414"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417" name="Google Shape;6417;p66"/>
          <p:cNvCxnSpPr>
            <a:stCxn id="6415" idx="0"/>
            <a:endCxn id="6415"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18" name="Google Shape;6418;p66"/>
          <p:cNvCxnSpPr>
            <a:stCxn id="6415" idx="0"/>
            <a:endCxn id="6415"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19" name="Google Shape;6419;p66"/>
          <p:cNvCxnSpPr>
            <a:stCxn id="6415" idx="0"/>
            <a:endCxn id="6415"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6420" name="Google Shape;6420;p66"/>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421" name="Google Shape;6421;p66"/>
          <p:cNvCxnSpPr>
            <a:stCxn id="6420" idx="0"/>
            <a:endCxn id="6420"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22" name="Google Shape;6422;p66"/>
          <p:cNvCxnSpPr>
            <a:stCxn id="6420" idx="0"/>
            <a:endCxn id="6420"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23" name="Google Shape;6423;p66"/>
          <p:cNvCxnSpPr>
            <a:stCxn id="6420" idx="0"/>
            <a:endCxn id="6420"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424" name="Google Shape;6424;p66"/>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425" name="Google Shape;6425;p66"/>
          <p:cNvCxnSpPr>
            <a:stCxn id="6424" idx="0"/>
            <a:endCxn id="6424"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26" name="Google Shape;6426;p66"/>
          <p:cNvCxnSpPr>
            <a:stCxn id="6424" idx="0"/>
            <a:endCxn id="6424"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27" name="Google Shape;6427;p66"/>
          <p:cNvCxnSpPr>
            <a:stCxn id="6424" idx="0"/>
            <a:endCxn id="6424"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428" name="Google Shape;6428;p66"/>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429" name="Google Shape;6429;p66"/>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430" name="Google Shape;6430;p66"/>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431" name="Google Shape;6431;p66"/>
          <p:cNvCxnSpPr>
            <a:stCxn id="6430" idx="0"/>
            <a:endCxn id="6430"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32" name="Google Shape;6432;p66"/>
          <p:cNvCxnSpPr>
            <a:stCxn id="6430" idx="0"/>
            <a:endCxn id="6430"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33" name="Google Shape;6433;p66"/>
          <p:cNvCxnSpPr>
            <a:stCxn id="6430" idx="0"/>
            <a:endCxn id="6430"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34" name="Google Shape;6434;p66"/>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35" name="Google Shape;6435;p66"/>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36" name="Google Shape;6436;p66"/>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37" name="Google Shape;6437;p66"/>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38" name="Google Shape;6438;p66"/>
          <p:cNvCxnSpPr>
            <a:stCxn id="6439" idx="0"/>
            <a:endCxn id="6420"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440" name="Google Shape;6440;p66"/>
          <p:cNvCxnSpPr>
            <a:stCxn id="6420" idx="0"/>
            <a:endCxn id="6428"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441" name="Google Shape;6441;p66"/>
          <p:cNvCxnSpPr>
            <a:stCxn id="6428" idx="0"/>
            <a:endCxn id="6429"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442" name="Google Shape;6442;p66"/>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443" name="Google Shape;6443;p66"/>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44" name="Google Shape;6444;p66"/>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45" name="Google Shape;6445;p66"/>
          <p:cNvCxnSpPr>
            <a:stCxn id="6415" idx="2"/>
            <a:endCxn id="6446"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447" name="Google Shape;6447;p66"/>
          <p:cNvCxnSpPr>
            <a:stCxn id="6446" idx="2"/>
            <a:endCxn id="6414"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448" name="Google Shape;6448;p66"/>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449" name="Google Shape;6449;p66"/>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450" name="Google Shape;6450;p66"/>
          <p:cNvCxnSpPr>
            <a:stCxn id="6449" idx="0"/>
            <a:endCxn id="6449"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51" name="Google Shape;6451;p66"/>
          <p:cNvCxnSpPr>
            <a:stCxn id="6449" idx="0"/>
            <a:endCxn id="6449"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52" name="Google Shape;6452;p66"/>
          <p:cNvCxnSpPr>
            <a:stCxn id="6449" idx="0"/>
            <a:endCxn id="6449"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453" name="Google Shape;6453;p66"/>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454" name="Google Shape;6454;p66"/>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455" name="Google Shape;6455;p66"/>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456" name="Google Shape;6456;p66"/>
          <p:cNvCxnSpPr>
            <a:stCxn id="6449"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457" name="Google Shape;6457;p66"/>
          <p:cNvCxnSpPr>
            <a:endCxn id="6448"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458" name="Google Shape;6458;p66"/>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459" name="Google Shape;6459;p66"/>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460" name="Google Shape;6460;p66"/>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461" name="Google Shape;6461;p66"/>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462" name="Google Shape;6462;p66"/>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463" name="Google Shape;6463;p66"/>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6464" name="Google Shape;6464;p66"/>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465" name="Google Shape;6465;p66"/>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466" name="Google Shape;6466;p66"/>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6467" name="Google Shape;6467;p66"/>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468" name="Google Shape;6468;p66"/>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6469" name="Google Shape;6469;p66"/>
          <p:cNvCxnSpPr>
            <a:stCxn id="6470" idx="0"/>
            <a:endCxn id="6467"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6471" name="Google Shape;6471;p66"/>
          <p:cNvCxnSpPr>
            <a:stCxn id="6467" idx="0"/>
            <a:endCxn id="6468"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6472" name="Google Shape;6472;p66"/>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473" name="Google Shape;6473;p66"/>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474" name="Google Shape;6474;p66"/>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475" name="Google Shape;6475;p66"/>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6476" name="Google Shape;6476;p66"/>
          <p:cNvCxnSpPr>
            <a:stCxn id="6474" idx="0"/>
            <a:endCxn id="6475"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6477" name="Google Shape;6477;p66"/>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478" name="Google Shape;6478;p66"/>
          <p:cNvCxnSpPr>
            <a:stCxn id="6460" idx="3"/>
            <a:endCxn id="6472"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6479" name="Google Shape;6479;p66"/>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480" name="Google Shape;6480;p66"/>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481" name="Google Shape;6481;p66"/>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482" name="Google Shape;6482;p66"/>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6483" name="Google Shape;6483;p66"/>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484" name="Google Shape;6484;p66"/>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485" name="Google Shape;6485;p66"/>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486" name="Google Shape;6486;p66"/>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487" name="Google Shape;6487;p66"/>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488" name="Google Shape;6488;p66"/>
          <p:cNvCxnSpPr>
            <a:stCxn id="6463" idx="1"/>
            <a:endCxn id="6483"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6489" name="Google Shape;6489;p66"/>
          <p:cNvCxnSpPr>
            <a:stCxn id="6448" idx="2"/>
            <a:endCxn id="6415"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490" name="Google Shape;6490;p66"/>
          <p:cNvCxnSpPr>
            <a:stCxn id="6458" idx="2"/>
            <a:endCxn id="6449"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6491" name="Google Shape;6491;p66"/>
          <p:cNvCxnSpPr>
            <a:stCxn id="6429" idx="0"/>
            <a:endCxn id="6424"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492" name="Google Shape;6492;p66"/>
          <p:cNvCxnSpPr>
            <a:stCxn id="6424" idx="0"/>
            <a:endCxn id="6459"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6493" name="Google Shape;6493;p66"/>
          <p:cNvCxnSpPr>
            <a:stCxn id="6459" idx="0"/>
            <a:endCxn id="6460"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494" name="Google Shape;6494;p66"/>
          <p:cNvCxnSpPr>
            <a:stCxn id="6460" idx="0"/>
            <a:endCxn id="6461"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495" name="Google Shape;6495;p66"/>
          <p:cNvCxnSpPr>
            <a:stCxn id="6461" idx="0"/>
            <a:endCxn id="6462"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496" name="Google Shape;6496;p66"/>
          <p:cNvCxnSpPr>
            <a:stCxn id="6462" idx="0"/>
            <a:endCxn id="6463"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497" name="Google Shape;6497;p66"/>
          <p:cNvCxnSpPr>
            <a:stCxn id="6468" idx="0"/>
            <a:endCxn id="6479"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6498" name="Google Shape;6498;p66"/>
          <p:cNvCxnSpPr>
            <a:stCxn id="6483" idx="0"/>
            <a:endCxn id="6484"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499" name="Google Shape;6499;p66"/>
          <p:cNvCxnSpPr>
            <a:stCxn id="6484" idx="0"/>
            <a:endCxn id="6485"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00" name="Google Shape;6500;p66"/>
          <p:cNvCxnSpPr>
            <a:stCxn id="6485" idx="0"/>
            <a:endCxn id="6486"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6501" name="Google Shape;6501;p66"/>
          <p:cNvCxnSpPr>
            <a:stCxn id="6486" idx="0"/>
            <a:endCxn id="6487"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6502" name="Google Shape;6502;p66"/>
          <p:cNvCxnSpPr>
            <a:stCxn id="6479" idx="0"/>
            <a:endCxn id="6480"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03" name="Google Shape;6503;p66"/>
          <p:cNvCxnSpPr>
            <a:stCxn id="6480" idx="0"/>
            <a:endCxn id="6481"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04" name="Google Shape;6504;p66"/>
          <p:cNvCxnSpPr>
            <a:stCxn id="6481" idx="0"/>
            <a:endCxn id="6482"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6505" name="Google Shape;6505;p66"/>
          <p:cNvCxnSpPr>
            <a:stCxn id="6472" idx="0"/>
            <a:endCxn id="6473"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06" name="Google Shape;6506;p66"/>
          <p:cNvCxnSpPr>
            <a:stCxn id="6473" idx="0"/>
            <a:endCxn id="6474"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07" name="Google Shape;6507;p66"/>
          <p:cNvCxnSpPr>
            <a:stCxn id="6475" idx="0"/>
            <a:endCxn id="6477"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6508" name="Google Shape;6508;p66"/>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6509" name="Google Shape;6509;p66"/>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510" name="Google Shape;6510;p66"/>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6511" name="Google Shape;6511;p66"/>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512" name="Google Shape;6512;p66"/>
          <p:cNvSpPr/>
          <p:nvPr/>
        </p:nvSpPr>
        <p:spPr>
          <a:xfrm rot="5400000">
            <a:off x="64062" y="3693950"/>
            <a:ext cx="1453500" cy="39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513" name="Google Shape;6513;p66"/>
          <p:cNvSpPr/>
          <p:nvPr/>
        </p:nvSpPr>
        <p:spPr>
          <a:xfrm rot="5400000">
            <a:off x="550620"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ConvTranspose2d</a:t>
            </a:r>
            <a:endParaRPr sz="1200"/>
          </a:p>
        </p:txBody>
      </p:sp>
      <p:sp>
        <p:nvSpPr>
          <p:cNvPr id="6514" name="Google Shape;6514;p66"/>
          <p:cNvSpPr/>
          <p:nvPr/>
        </p:nvSpPr>
        <p:spPr>
          <a:xfrm rot="5400000">
            <a:off x="103710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15" name="Google Shape;6515;p66"/>
          <p:cNvCxnSpPr>
            <a:stCxn id="6512" idx="0"/>
            <a:endCxn id="6513" idx="2"/>
          </p:cNvCxnSpPr>
          <p:nvPr/>
        </p:nvCxnSpPr>
        <p:spPr>
          <a:xfrm>
            <a:off x="986112" y="3889250"/>
            <a:ext cx="96000" cy="0"/>
          </a:xfrm>
          <a:prstGeom prst="straightConnector1">
            <a:avLst/>
          </a:prstGeom>
          <a:noFill/>
          <a:ln w="9525" cap="flat" cmpd="sng">
            <a:solidFill>
              <a:schemeClr val="dk2"/>
            </a:solidFill>
            <a:prstDash val="solid"/>
            <a:round/>
            <a:headEnd type="none" w="med" len="med"/>
            <a:tailEnd type="none" w="med" len="med"/>
          </a:ln>
        </p:spPr>
      </p:cxnSp>
      <p:cxnSp>
        <p:nvCxnSpPr>
          <p:cNvPr id="6516" name="Google Shape;6516;p66"/>
          <p:cNvCxnSpPr>
            <a:stCxn id="6514" idx="0"/>
            <a:endCxn id="6514"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517" name="Google Shape;6517;p66"/>
          <p:cNvCxnSpPr>
            <a:stCxn id="6514" idx="0"/>
            <a:endCxn id="6514"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518" name="Google Shape;6518;p66"/>
          <p:cNvCxnSpPr>
            <a:stCxn id="6514" idx="0"/>
            <a:endCxn id="6514"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519" name="Google Shape;6519;p66"/>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520" name="Google Shape;6520;p66"/>
          <p:cNvCxnSpPr/>
          <p:nvPr/>
        </p:nvCxnSpPr>
        <p:spPr>
          <a:xfrm>
            <a:off x="1959227"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521" name="Google Shape;6521;p66"/>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522" name="Google Shape;6522;p66"/>
          <p:cNvCxnSpPr>
            <a:stCxn id="6514" idx="2"/>
          </p:cNvCxnSpPr>
          <p:nvPr/>
        </p:nvCxnSpPr>
        <p:spPr>
          <a:xfrm rot="10800000">
            <a:off x="147285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523" name="Google Shape;6523;p66"/>
          <p:cNvCxnSpPr>
            <a:endCxn id="6513" idx="0"/>
          </p:cNvCxnSpPr>
          <p:nvPr/>
        </p:nvCxnSpPr>
        <p:spPr>
          <a:xfrm rot="10800000">
            <a:off x="1472670" y="3889250"/>
            <a:ext cx="95700" cy="0"/>
          </a:xfrm>
          <a:prstGeom prst="straightConnector1">
            <a:avLst/>
          </a:prstGeom>
          <a:noFill/>
          <a:ln w="9525" cap="flat" cmpd="sng">
            <a:solidFill>
              <a:schemeClr val="dk2"/>
            </a:solidFill>
            <a:prstDash val="solid"/>
            <a:round/>
            <a:headEnd type="none" w="med" len="med"/>
            <a:tailEnd type="none" w="med" len="med"/>
          </a:ln>
        </p:spPr>
      </p:cxnSp>
      <p:sp>
        <p:nvSpPr>
          <p:cNvPr id="6524" name="Google Shape;6524;p66"/>
          <p:cNvSpPr/>
          <p:nvPr/>
        </p:nvSpPr>
        <p:spPr>
          <a:xfrm rot="5400000">
            <a:off x="1523379"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25" name="Google Shape;6525;p66"/>
          <p:cNvSpPr/>
          <p:nvPr/>
        </p:nvSpPr>
        <p:spPr>
          <a:xfrm rot="5400000">
            <a:off x="200986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26" name="Google Shape;6526;p66"/>
          <p:cNvCxnSpPr>
            <a:stCxn id="6525" idx="0"/>
            <a:endCxn id="6525"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527" name="Google Shape;6527;p66"/>
          <p:cNvCxnSpPr>
            <a:stCxn id="6525" idx="0"/>
            <a:endCxn id="6525"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528" name="Google Shape;6528;p66"/>
          <p:cNvCxnSpPr>
            <a:stCxn id="6525" idx="0"/>
            <a:endCxn id="6525"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529" name="Google Shape;6529;p66"/>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530" name="Google Shape;6530;p66"/>
          <p:cNvCxnSpPr/>
          <p:nvPr/>
        </p:nvCxnSpPr>
        <p:spPr>
          <a:xfrm>
            <a:off x="2175601"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531" name="Google Shape;6531;p66"/>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532" name="Google Shape;6532;p66"/>
          <p:cNvCxnSpPr>
            <a:stCxn id="6525" idx="2"/>
          </p:cNvCxnSpPr>
          <p:nvPr/>
        </p:nvCxnSpPr>
        <p:spPr>
          <a:xfrm rot="10800000">
            <a:off x="244561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533" name="Google Shape;6533;p66"/>
          <p:cNvCxnSpPr>
            <a:endCxn id="6524" idx="0"/>
          </p:cNvCxnSpPr>
          <p:nvPr/>
        </p:nvCxnSpPr>
        <p:spPr>
          <a:xfrm rot="10800000">
            <a:off x="2445429"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534" name="Google Shape;6534;p66"/>
          <p:cNvCxnSpPr>
            <a:stCxn id="6524" idx="2"/>
            <a:endCxn id="6514" idx="0"/>
          </p:cNvCxnSpPr>
          <p:nvPr/>
        </p:nvCxnSpPr>
        <p:spPr>
          <a:xfrm flipH="1">
            <a:off x="1959129" y="3889250"/>
            <a:ext cx="957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535" name="Google Shape;6535;p66"/>
          <p:cNvCxnSpPr>
            <a:endCxn id="6525" idx="0"/>
          </p:cNvCxnSpPr>
          <p:nvPr/>
        </p:nvCxnSpPr>
        <p:spPr>
          <a:xfrm flipH="1">
            <a:off x="2931916" y="3888050"/>
            <a:ext cx="95700" cy="1200"/>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39"/>
        <p:cNvGrpSpPr/>
        <p:nvPr/>
      </p:nvGrpSpPr>
      <p:grpSpPr>
        <a:xfrm>
          <a:off x="0" y="0"/>
          <a:ext cx="0" cy="0"/>
          <a:chOff x="0" y="0"/>
          <a:chExt cx="0" cy="0"/>
        </a:xfrm>
      </p:grpSpPr>
      <p:sp>
        <p:nvSpPr>
          <p:cNvPr id="6540" name="Google Shape;6540;p67"/>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541" name="Google Shape;6541;p67"/>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542" name="Google Shape;6542;p67"/>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543" name="Google Shape;6543;p67"/>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544" name="Google Shape;6544;p67"/>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545" name="Google Shape;6545;p67"/>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546" name="Google Shape;6546;p67"/>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6547" name="Google Shape;6547;p67"/>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548" name="Google Shape;6548;p67"/>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549" name="Google Shape;6549;p67"/>
          <p:cNvCxnSpPr>
            <a:stCxn id="6540" idx="0"/>
            <a:endCxn id="6542"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6550" name="Google Shape;6550;p67"/>
          <p:cNvCxnSpPr>
            <a:stCxn id="6540" idx="0"/>
            <a:endCxn id="6541"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6551" name="Google Shape;6551;p67"/>
          <p:cNvCxnSpPr>
            <a:stCxn id="6540" idx="0"/>
            <a:endCxn id="6544"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6552" name="Google Shape;6552;p67"/>
          <p:cNvCxnSpPr>
            <a:stCxn id="6540" idx="0"/>
            <a:endCxn id="6546"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6553" name="Google Shape;6553;p67"/>
          <p:cNvCxnSpPr>
            <a:stCxn id="6542" idx="0"/>
            <a:endCxn id="6543"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554" name="Google Shape;6554;p67"/>
          <p:cNvCxnSpPr>
            <a:stCxn id="6544" idx="0"/>
            <a:endCxn id="6545"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555" name="Google Shape;6555;p67"/>
          <p:cNvCxnSpPr>
            <a:stCxn id="6546" idx="0"/>
            <a:endCxn id="6547"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556" name="Google Shape;6556;p67"/>
          <p:cNvCxnSpPr>
            <a:stCxn id="6541" idx="0"/>
            <a:endCxn id="6548"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6557" name="Google Shape;6557;p67"/>
          <p:cNvCxnSpPr>
            <a:stCxn id="6543" idx="0"/>
            <a:endCxn id="6548"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558" name="Google Shape;6558;p67"/>
          <p:cNvCxnSpPr>
            <a:stCxn id="6545" idx="0"/>
            <a:endCxn id="6559"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6560" name="Google Shape;6560;p67"/>
          <p:cNvCxnSpPr>
            <a:stCxn id="6547" idx="0"/>
            <a:endCxn id="6548"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6559" name="Google Shape;6559;p67"/>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6561" name="Google Shape;6561;p67"/>
          <p:cNvCxnSpPr>
            <a:stCxn id="6559" idx="0"/>
            <a:endCxn id="6548"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6562" name="Google Shape;6562;p67"/>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563" name="Google Shape;6563;p67"/>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564" name="Google Shape;6564;p67"/>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565" name="Google Shape;6565;p67"/>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566" name="Google Shape;6566;p67"/>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567" name="Google Shape;6567;p67"/>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6568" name="Google Shape;6568;p67"/>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569" name="Google Shape;6569;p67"/>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570" name="Google Shape;6570;p67"/>
          <p:cNvCxnSpPr>
            <a:stCxn id="6562" idx="0"/>
            <a:endCxn id="6564"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6571" name="Google Shape;6571;p67"/>
          <p:cNvCxnSpPr>
            <a:stCxn id="6562" idx="0"/>
            <a:endCxn id="6563"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572" name="Google Shape;6572;p67"/>
          <p:cNvCxnSpPr>
            <a:stCxn id="6562" idx="0"/>
            <a:endCxn id="6565"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573" name="Google Shape;6573;p67"/>
          <p:cNvCxnSpPr>
            <a:stCxn id="6562" idx="0"/>
            <a:endCxn id="6567"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574" name="Google Shape;6574;p67"/>
          <p:cNvCxnSpPr>
            <a:stCxn id="6564" idx="0"/>
            <a:endCxn id="6575"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576" name="Google Shape;6576;p67"/>
          <p:cNvCxnSpPr>
            <a:stCxn id="6565" idx="0"/>
            <a:endCxn id="6566"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577" name="Google Shape;6577;p67"/>
          <p:cNvCxnSpPr>
            <a:stCxn id="6567" idx="0"/>
            <a:endCxn id="6568"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578" name="Google Shape;6578;p67"/>
          <p:cNvCxnSpPr>
            <a:stCxn id="6563" idx="0"/>
            <a:endCxn id="6569"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579" name="Google Shape;6579;p67"/>
          <p:cNvCxnSpPr>
            <a:stCxn id="6566" idx="0"/>
            <a:endCxn id="6580"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581" name="Google Shape;6581;p67"/>
          <p:cNvCxnSpPr>
            <a:stCxn id="6568" idx="0"/>
            <a:endCxn id="6569"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580" name="Google Shape;6580;p67"/>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6582" name="Google Shape;6582;p67"/>
          <p:cNvCxnSpPr>
            <a:stCxn id="6580" idx="0"/>
            <a:endCxn id="6569"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583" name="Google Shape;6583;p67"/>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6584" name="Google Shape;6584;p67"/>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6575" name="Google Shape;6575;p67"/>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6585" name="Google Shape;6585;p67"/>
          <p:cNvCxnSpPr>
            <a:stCxn id="6564" idx="0"/>
            <a:endCxn id="6584"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586" name="Google Shape;6586;p67"/>
          <p:cNvCxnSpPr>
            <a:stCxn id="6584"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587" name="Google Shape;6587;p67"/>
          <p:cNvCxnSpPr>
            <a:stCxn id="6575" idx="0"/>
            <a:endCxn id="6569"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588" name="Google Shape;6588;p67"/>
          <p:cNvCxnSpPr>
            <a:stCxn id="6566" idx="0"/>
            <a:endCxn id="6583"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589" name="Google Shape;6589;p67"/>
          <p:cNvCxnSpPr>
            <a:stCxn id="6583" idx="0"/>
            <a:endCxn id="6569"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590" name="Google Shape;6590;p67"/>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591" name="Google Shape;6591;p67"/>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95"/>
        <p:cNvGrpSpPr/>
        <p:nvPr/>
      </p:nvGrpSpPr>
      <p:grpSpPr>
        <a:xfrm>
          <a:off x="0" y="0"/>
          <a:ext cx="0" cy="0"/>
          <a:chOff x="0" y="0"/>
          <a:chExt cx="0" cy="0"/>
        </a:xfrm>
      </p:grpSpPr>
      <p:sp>
        <p:nvSpPr>
          <p:cNvPr id="6596" name="Google Shape;6596;p68"/>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597" name="Google Shape;6597;p68"/>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598" name="Google Shape;6598;p68"/>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599" name="Google Shape;6599;p68"/>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8"/>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8"/>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02" name="Google Shape;6602;p68"/>
          <p:cNvCxnSpPr>
            <a:stCxn id="6601" idx="0"/>
            <a:endCxn id="6599"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03" name="Google Shape;6603;p68"/>
          <p:cNvCxnSpPr>
            <a:stCxn id="6599" idx="0"/>
            <a:endCxn id="6600"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604" name="Google Shape;6604;p68"/>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05" name="Google Shape;6605;p68"/>
          <p:cNvCxnSpPr>
            <a:stCxn id="6600" idx="0"/>
            <a:endCxn id="6604"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06" name="Google Shape;6606;p68"/>
          <p:cNvCxnSpPr>
            <a:stCxn id="6601" idx="6"/>
            <a:endCxn id="6596"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607" name="Google Shape;6607;p68"/>
          <p:cNvCxnSpPr>
            <a:stCxn id="6596" idx="3"/>
            <a:endCxn id="6599"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608" name="Google Shape;6608;p68"/>
          <p:cNvCxnSpPr>
            <a:stCxn id="6599" idx="6"/>
            <a:endCxn id="6597"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609" name="Google Shape;6609;p68"/>
          <p:cNvCxnSpPr>
            <a:stCxn id="6597" idx="3"/>
            <a:endCxn id="6600"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610" name="Google Shape;6610;p68"/>
          <p:cNvCxnSpPr>
            <a:stCxn id="6600" idx="6"/>
            <a:endCxn id="6598"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611" name="Google Shape;6611;p68"/>
          <p:cNvCxnSpPr>
            <a:stCxn id="6598" idx="3"/>
            <a:endCxn id="6604"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612" name="Google Shape;6612;p68"/>
          <p:cNvCxnSpPr>
            <a:stCxn id="6604"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613" name="Google Shape;6613;p68"/>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614" name="Google Shape;6614;p68"/>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615" name="Google Shape;6615;p68"/>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616" name="Google Shape;6616;p68"/>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8"/>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8"/>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19" name="Google Shape;6619;p68"/>
          <p:cNvCxnSpPr>
            <a:stCxn id="6618" idx="0"/>
            <a:endCxn id="6616"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20" name="Google Shape;6620;p68"/>
          <p:cNvCxnSpPr>
            <a:stCxn id="6616" idx="0"/>
            <a:endCxn id="6617"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621" name="Google Shape;6621;p68"/>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2" name="Google Shape;6622;p68"/>
          <p:cNvCxnSpPr>
            <a:stCxn id="6617" idx="0"/>
            <a:endCxn id="6621"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23" name="Google Shape;6623;p68"/>
          <p:cNvCxnSpPr>
            <a:stCxn id="6618" idx="6"/>
            <a:endCxn id="6613"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624" name="Google Shape;6624;p68"/>
          <p:cNvCxnSpPr>
            <a:stCxn id="6613" idx="3"/>
            <a:endCxn id="6616"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625" name="Google Shape;6625;p68"/>
          <p:cNvCxnSpPr>
            <a:stCxn id="6616" idx="6"/>
            <a:endCxn id="6614"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626" name="Google Shape;6626;p68"/>
          <p:cNvCxnSpPr>
            <a:stCxn id="6614" idx="3"/>
            <a:endCxn id="6617"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627" name="Google Shape;6627;p68"/>
          <p:cNvCxnSpPr>
            <a:stCxn id="6617" idx="6"/>
            <a:endCxn id="6615"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628" name="Google Shape;6628;p68"/>
          <p:cNvCxnSpPr>
            <a:stCxn id="6615" idx="3"/>
            <a:endCxn id="6621"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629" name="Google Shape;6629;p68"/>
          <p:cNvCxnSpPr>
            <a:stCxn id="6621"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630" name="Google Shape;6630;p68"/>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631" name="Google Shape;6631;p68"/>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32" name="Google Shape;6632;p68"/>
          <p:cNvCxnSpPr>
            <a:stCxn id="6630" idx="3"/>
            <a:endCxn id="6631"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6633" name="Google Shape;6633;p68"/>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634" name="Google Shape;6634;p68"/>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35" name="Google Shape;6635;p68"/>
          <p:cNvCxnSpPr>
            <a:stCxn id="6633" idx="3"/>
            <a:endCxn id="6634"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6636" name="Google Shape;6636;p68"/>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637" name="Google Shape;6637;p68"/>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38" name="Google Shape;6638;p68"/>
          <p:cNvCxnSpPr>
            <a:stCxn id="6636" idx="3"/>
            <a:endCxn id="6637"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639" name="Google Shape;6639;p68"/>
          <p:cNvCxnSpPr>
            <a:endCxn id="6631"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640" name="Google Shape;6640;p68"/>
          <p:cNvCxnSpPr>
            <a:stCxn id="6618" idx="0"/>
            <a:endCxn id="6634"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641" name="Google Shape;6641;p68"/>
          <p:cNvCxnSpPr>
            <a:stCxn id="6618" idx="0"/>
            <a:endCxn id="6637"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642" name="Google Shape;6642;p68"/>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643" name="Google Shape;6643;p68"/>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4" name="Google Shape;6644;p68"/>
          <p:cNvCxnSpPr>
            <a:stCxn id="6631" idx="6"/>
            <a:endCxn id="6617"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6645" name="Google Shape;6645;p68"/>
          <p:cNvCxnSpPr>
            <a:stCxn id="6634" idx="6"/>
            <a:endCxn id="6642"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646" name="Google Shape;6646;p68"/>
          <p:cNvCxnSpPr>
            <a:stCxn id="6642" idx="3"/>
            <a:endCxn id="6643"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647" name="Google Shape;6647;p68"/>
          <p:cNvCxnSpPr>
            <a:stCxn id="6637" idx="6"/>
            <a:endCxn id="6643"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6648" name="Google Shape;6648;p68"/>
          <p:cNvCxnSpPr>
            <a:stCxn id="6643" idx="6"/>
            <a:endCxn id="6621"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6649" name="Google Shape;6649;p68"/>
          <p:cNvCxnSpPr>
            <a:stCxn id="6618" idx="0"/>
            <a:endCxn id="6630"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6650" name="Google Shape;6650;p68"/>
          <p:cNvCxnSpPr>
            <a:stCxn id="6618" idx="0"/>
            <a:endCxn id="6633"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6651" name="Google Shape;6651;p68"/>
          <p:cNvCxnSpPr>
            <a:stCxn id="6618" idx="0"/>
            <a:endCxn id="6636"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6652" name="Google Shape;6652;p68"/>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653" name="Google Shape;6653;p68"/>
          <p:cNvCxnSpPr>
            <a:endCxn id="6652"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6654" name="Google Shape;6654;p68"/>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655" name="Google Shape;6655;p68"/>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656" name="Google Shape;6656;p68"/>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657" name="Google Shape;6657;p68"/>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6658" name="Google Shape;6658;p68"/>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6659" name="Google Shape;6659;p68"/>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660" name="Google Shape;6660;p68"/>
          <p:cNvCxnSpPr>
            <a:endCxn id="6659"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6661" name="Google Shape;6661;p68"/>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662" name="Google Shape;6662;p68"/>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663" name="Google Shape;6663;p68"/>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664" name="Google Shape;6664;p68"/>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6665" name="Google Shape;6665;p68"/>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6666" name="Google Shape;6666;p68"/>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7" name="Google Shape;6667;p68"/>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6668" name="Google Shape;6668;p68"/>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6669" name="Google Shape;6669;p68"/>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6670" name="Google Shape;6670;p68"/>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6671" name="Google Shape;6671;p68"/>
          <p:cNvCxnSpPr>
            <a:stCxn id="6666"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6672" name="Google Shape;6672;p68"/>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76"/>
        <p:cNvGrpSpPr/>
        <p:nvPr/>
      </p:nvGrpSpPr>
      <p:grpSpPr>
        <a:xfrm>
          <a:off x="0" y="0"/>
          <a:ext cx="0" cy="0"/>
          <a:chOff x="0" y="0"/>
          <a:chExt cx="0" cy="0"/>
        </a:xfrm>
      </p:grpSpPr>
      <p:sp>
        <p:nvSpPr>
          <p:cNvPr id="6677" name="Google Shape;6677;p69"/>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678" name="Google Shape;6678;p69"/>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679" name="Google Shape;6679;p69"/>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680" name="Google Shape;6680;p69"/>
          <p:cNvCxnSpPr>
            <a:stCxn id="6677" idx="0"/>
            <a:endCxn id="6678"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6681" name="Google Shape;6681;p69"/>
          <p:cNvCxnSpPr>
            <a:stCxn id="6679" idx="0"/>
            <a:endCxn id="6679"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682" name="Google Shape;6682;p69"/>
          <p:cNvCxnSpPr>
            <a:stCxn id="6679" idx="0"/>
            <a:endCxn id="6679"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683" name="Google Shape;6683;p69"/>
          <p:cNvCxnSpPr>
            <a:stCxn id="6679" idx="0"/>
            <a:endCxn id="6679"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684" name="Google Shape;6684;p69"/>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685" name="Google Shape;6685;p69"/>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686" name="Google Shape;6686;p69"/>
          <p:cNvCxnSpPr>
            <a:stCxn id="6679"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687" name="Google Shape;6687;p69"/>
          <p:cNvCxnSpPr>
            <a:endCxn id="6678"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6688" name="Google Shape;6688;p69"/>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6689" name="Google Shape;6689;p69"/>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6690" name="Google Shape;6690;p69"/>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691" name="Google Shape;6691;p69"/>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9"/>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9"/>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9"/>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9"/>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6" name="Google Shape;6696;p69"/>
          <p:cNvCxnSpPr>
            <a:stCxn id="6691" idx="6"/>
            <a:endCxn id="6692"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697" name="Google Shape;6697;p69"/>
          <p:cNvCxnSpPr>
            <a:stCxn id="6692" idx="6"/>
            <a:endCxn id="6693"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698" name="Google Shape;6698;p69"/>
          <p:cNvCxnSpPr>
            <a:stCxn id="6693" idx="6"/>
            <a:endCxn id="6694"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699" name="Google Shape;6699;p69"/>
          <p:cNvCxnSpPr>
            <a:stCxn id="6694" idx="6"/>
            <a:endCxn id="6695"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00" name="Google Shape;6700;p69"/>
          <p:cNvCxnSpPr>
            <a:stCxn id="6691" idx="4"/>
            <a:endCxn id="6693"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701" name="Google Shape;6701;p69"/>
          <p:cNvCxnSpPr>
            <a:stCxn id="6691" idx="4"/>
            <a:endCxn id="6694"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702" name="Google Shape;6702;p69"/>
          <p:cNvCxnSpPr>
            <a:stCxn id="6691" idx="4"/>
            <a:endCxn id="6695"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703" name="Google Shape;6703;p69"/>
          <p:cNvCxnSpPr>
            <a:stCxn id="6692" idx="4"/>
            <a:endCxn id="6694"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704" name="Google Shape;6704;p69"/>
          <p:cNvCxnSpPr>
            <a:stCxn id="6692" idx="4"/>
            <a:endCxn id="6695"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705" name="Google Shape;6705;p69"/>
          <p:cNvCxnSpPr>
            <a:stCxn id="6693" idx="4"/>
            <a:endCxn id="6695"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706" name="Google Shape;6706;p69"/>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07" name="Google Shape;6707;p69"/>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9"/>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9"/>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9"/>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9"/>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2" name="Google Shape;6712;p69"/>
          <p:cNvCxnSpPr>
            <a:stCxn id="6707" idx="6"/>
            <a:endCxn id="6708"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713" name="Google Shape;6713;p69"/>
          <p:cNvCxnSpPr>
            <a:stCxn id="6708" idx="6"/>
            <a:endCxn id="6709"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14" name="Google Shape;6714;p69"/>
          <p:cNvCxnSpPr>
            <a:stCxn id="6709" idx="6"/>
            <a:endCxn id="6710"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15" name="Google Shape;6715;p69"/>
          <p:cNvCxnSpPr>
            <a:stCxn id="6710" idx="6"/>
            <a:endCxn id="6711"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16" name="Google Shape;6716;p69"/>
          <p:cNvCxnSpPr>
            <a:stCxn id="6707" idx="4"/>
            <a:endCxn id="6709"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6717" name="Google Shape;6717;p69"/>
          <p:cNvCxnSpPr>
            <a:stCxn id="6707" idx="4"/>
            <a:endCxn id="6710"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6718" name="Google Shape;6718;p69"/>
          <p:cNvCxnSpPr>
            <a:stCxn id="6707" idx="4"/>
            <a:endCxn id="6711"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6719" name="Google Shape;6719;p69"/>
          <p:cNvCxnSpPr>
            <a:stCxn id="6708" idx="4"/>
            <a:endCxn id="6710"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6720" name="Google Shape;6720;p69"/>
          <p:cNvCxnSpPr>
            <a:stCxn id="6708" idx="4"/>
            <a:endCxn id="6711"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6721" name="Google Shape;6721;p69"/>
          <p:cNvCxnSpPr>
            <a:stCxn id="6709" idx="4"/>
            <a:endCxn id="6711"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6722" name="Google Shape;6722;p69"/>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723" name="Google Shape;6723;p69"/>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724" name="Google Shape;6724;p69"/>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725" name="Google Shape;6725;p69"/>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726" name="Google Shape;6726;p69"/>
          <p:cNvCxnSpPr>
            <a:stCxn id="6723" idx="2"/>
            <a:endCxn id="6727"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6728" name="Google Shape;6728;p69"/>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6729" name="Google Shape;6729;p69"/>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6727" name="Google Shape;6727;p69"/>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730" name="Google Shape;6730;p69"/>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31" name="Google Shape;6731;p69"/>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9"/>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9"/>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9"/>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9"/>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6" name="Google Shape;6736;p69"/>
          <p:cNvCxnSpPr>
            <a:stCxn id="6731" idx="6"/>
            <a:endCxn id="6732"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737" name="Google Shape;6737;p69"/>
          <p:cNvCxnSpPr>
            <a:stCxn id="6732" idx="6"/>
            <a:endCxn id="6733"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38" name="Google Shape;6738;p69"/>
          <p:cNvCxnSpPr>
            <a:stCxn id="6733" idx="6"/>
            <a:endCxn id="6734"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39" name="Google Shape;6739;p69"/>
          <p:cNvCxnSpPr>
            <a:stCxn id="6734" idx="6"/>
            <a:endCxn id="6735"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40" name="Google Shape;6740;p69"/>
          <p:cNvCxnSpPr>
            <a:stCxn id="6731" idx="4"/>
            <a:endCxn id="6733"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741" name="Google Shape;6741;p69"/>
          <p:cNvCxnSpPr>
            <a:stCxn id="6731" idx="4"/>
            <a:endCxn id="6734"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742" name="Google Shape;6742;p69"/>
          <p:cNvCxnSpPr>
            <a:stCxn id="6731" idx="4"/>
            <a:endCxn id="6735"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743" name="Google Shape;6743;p69"/>
          <p:cNvCxnSpPr>
            <a:stCxn id="6732" idx="4"/>
            <a:endCxn id="6734"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744" name="Google Shape;6744;p69"/>
          <p:cNvCxnSpPr>
            <a:stCxn id="6732" idx="4"/>
            <a:endCxn id="6735"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745" name="Google Shape;6745;p69"/>
          <p:cNvCxnSpPr>
            <a:stCxn id="6733" idx="4"/>
            <a:endCxn id="6735"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746" name="Google Shape;6746;p69"/>
          <p:cNvCxnSpPr>
            <a:stCxn id="6730" idx="3"/>
            <a:endCxn id="6722"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6747" name="Google Shape;6747;p69"/>
          <p:cNvCxnSpPr>
            <a:stCxn id="6690" idx="1"/>
            <a:endCxn id="6690"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6748" name="Google Shape;6748;p69"/>
          <p:cNvCxnSpPr>
            <a:stCxn id="6679" idx="0"/>
            <a:endCxn id="6690"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6749" name="Google Shape;6749;p69"/>
          <p:cNvCxnSpPr>
            <a:stCxn id="6727" idx="2"/>
            <a:endCxn id="6690"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6750" name="Google Shape;6750;p69"/>
          <p:cNvCxnSpPr>
            <a:stCxn id="6723" idx="0"/>
            <a:endCxn id="6706"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6751" name="Google Shape;6751;p69"/>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752" name="Google Shape;6752;p69"/>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753" name="Google Shape;6753;p69"/>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754" name="Google Shape;6754;p69"/>
          <p:cNvCxnSpPr>
            <a:stCxn id="6706" idx="3"/>
            <a:endCxn id="6751"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6755" name="Google Shape;6755;p69"/>
          <p:cNvCxnSpPr>
            <a:stCxn id="6751" idx="0"/>
            <a:endCxn id="6752"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6756" name="Google Shape;6756;p69"/>
          <p:cNvCxnSpPr>
            <a:stCxn id="6752" idx="0"/>
            <a:endCxn id="6753"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6757" name="Google Shape;6757;p69"/>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758" name="Google Shape;6758;p69"/>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759" name="Google Shape;6759;p69"/>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760" name="Google Shape;6760;p69"/>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761" name="Google Shape;6761;p69"/>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762" name="Google Shape;6762;p69"/>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763" name="Google Shape;6763;p69"/>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764" name="Google Shape;6764;p69"/>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765" name="Google Shape;6765;p69"/>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6766" name="Google Shape;6766;p69"/>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70"/>
        <p:cNvGrpSpPr/>
        <p:nvPr/>
      </p:nvGrpSpPr>
      <p:grpSpPr>
        <a:xfrm>
          <a:off x="0" y="0"/>
          <a:ext cx="0" cy="0"/>
          <a:chOff x="0" y="0"/>
          <a:chExt cx="0" cy="0"/>
        </a:xfrm>
      </p:grpSpPr>
      <p:sp>
        <p:nvSpPr>
          <p:cNvPr id="6771" name="Google Shape;6771;p70"/>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772" name="Google Shape;6772;p70"/>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773" name="Google Shape;6773;p70"/>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774" name="Google Shape;6774;p70"/>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6775" name="Google Shape;6775;p70"/>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776" name="Google Shape;6776;p70"/>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777" name="Google Shape;6777;p70"/>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778" name="Google Shape;6778;p70"/>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6779" name="Google Shape;6779;p70"/>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780" name="Google Shape;6780;p70"/>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781" name="Google Shape;6781;p70"/>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782" name="Google Shape;6782;p70"/>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783" name="Google Shape;6783;p70"/>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6784" name="Google Shape;6784;p70"/>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785" name="Google Shape;6785;p70"/>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786" name="Google Shape;6786;p70"/>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787" name="Google Shape;6787;p70"/>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6788" name="Google Shape;6788;p70"/>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6789" name="Google Shape;6789;p70"/>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790" name="Google Shape;6790;p70"/>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791" name="Google Shape;6791;p70"/>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792" name="Google Shape;6792;p70"/>
          <p:cNvCxnSpPr>
            <a:stCxn id="6789" idx="3"/>
            <a:endCxn id="6782"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6793" name="Google Shape;6793;p70"/>
          <p:cNvCxnSpPr>
            <a:stCxn id="6789" idx="3"/>
            <a:endCxn id="6781"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6794" name="Google Shape;6794;p70"/>
          <p:cNvCxnSpPr>
            <a:stCxn id="6789" idx="3"/>
            <a:endCxn id="6780"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6795" name="Google Shape;6795;p70"/>
          <p:cNvCxnSpPr>
            <a:stCxn id="6789" idx="3"/>
            <a:endCxn id="6779"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6796" name="Google Shape;6796;p70"/>
          <p:cNvCxnSpPr>
            <a:stCxn id="6789" idx="3"/>
            <a:endCxn id="6778"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6797" name="Google Shape;6797;p70"/>
          <p:cNvCxnSpPr>
            <a:stCxn id="6789" idx="1"/>
            <a:endCxn id="6775"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798" name="Google Shape;6798;p70"/>
          <p:cNvCxnSpPr>
            <a:stCxn id="6789" idx="0"/>
            <a:endCxn id="6790"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799" name="Google Shape;6799;p70"/>
          <p:cNvCxnSpPr>
            <a:stCxn id="6790" idx="3"/>
            <a:endCxn id="6788"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800" name="Google Shape;6800;p70"/>
          <p:cNvCxnSpPr>
            <a:stCxn id="6788" idx="1"/>
            <a:endCxn id="6777"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801" name="Google Shape;6801;p70"/>
          <p:cNvCxnSpPr>
            <a:stCxn id="6788" idx="1"/>
            <a:endCxn id="6776"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802" name="Google Shape;6802;p70"/>
          <p:cNvCxnSpPr>
            <a:stCxn id="6788" idx="1"/>
            <a:endCxn id="6774"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803" name="Google Shape;6803;p70"/>
          <p:cNvCxnSpPr>
            <a:stCxn id="6788" idx="1"/>
            <a:endCxn id="6771"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804" name="Google Shape;6804;p70"/>
          <p:cNvCxnSpPr>
            <a:stCxn id="6771" idx="0"/>
            <a:endCxn id="6773"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05" name="Google Shape;6805;p70"/>
          <p:cNvCxnSpPr>
            <a:stCxn id="6774" idx="0"/>
            <a:endCxn id="6773"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06" name="Google Shape;6806;p70"/>
          <p:cNvCxnSpPr>
            <a:stCxn id="6776" idx="0"/>
            <a:endCxn id="6783"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07" name="Google Shape;6807;p70"/>
          <p:cNvCxnSpPr>
            <a:stCxn id="6777" idx="0"/>
            <a:endCxn id="6784"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08" name="Google Shape;6808;p70"/>
          <p:cNvCxnSpPr>
            <a:stCxn id="6775" idx="0"/>
            <a:endCxn id="6783"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09" name="Google Shape;6809;p70"/>
          <p:cNvCxnSpPr>
            <a:stCxn id="6778" idx="0"/>
            <a:endCxn id="6784"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10" name="Google Shape;6810;p70"/>
          <p:cNvCxnSpPr>
            <a:stCxn id="6779" idx="0"/>
            <a:endCxn id="6785"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11" name="Google Shape;6811;p70"/>
          <p:cNvCxnSpPr>
            <a:stCxn id="6780" idx="0"/>
            <a:endCxn id="6785"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12" name="Google Shape;6812;p70"/>
          <p:cNvCxnSpPr>
            <a:stCxn id="6781" idx="0"/>
            <a:endCxn id="6786"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13" name="Google Shape;6813;p70"/>
          <p:cNvCxnSpPr>
            <a:stCxn id="6782" idx="0"/>
            <a:endCxn id="6786"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14" name="Google Shape;6814;p70"/>
          <p:cNvCxnSpPr>
            <a:stCxn id="6773" idx="0"/>
            <a:endCxn id="6787"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815" name="Google Shape;6815;p70"/>
          <p:cNvCxnSpPr>
            <a:stCxn id="6783" idx="0"/>
            <a:endCxn id="6787"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816" name="Google Shape;6816;p70"/>
          <p:cNvCxnSpPr>
            <a:stCxn id="6784" idx="0"/>
            <a:endCxn id="6787"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817" name="Google Shape;6817;p70"/>
          <p:cNvCxnSpPr>
            <a:stCxn id="6785" idx="0"/>
            <a:endCxn id="6787"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818" name="Google Shape;6818;p70"/>
          <p:cNvCxnSpPr>
            <a:stCxn id="6786" idx="0"/>
            <a:endCxn id="6787"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819" name="Google Shape;6819;p70"/>
          <p:cNvCxnSpPr>
            <a:stCxn id="6787" idx="0"/>
            <a:endCxn id="6820"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820" name="Google Shape;6820;p70"/>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821" name="Google Shape;6821;p70"/>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6822" name="Google Shape;6822;p70"/>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6823" name="Google Shape;6823;p70"/>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824" name="Google Shape;6824;p70"/>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825" name="Google Shape;6825;p70"/>
          <p:cNvCxnSpPr>
            <a:stCxn id="6822" idx="0"/>
            <a:endCxn id="6823"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826" name="Google Shape;6826;p70"/>
          <p:cNvCxnSpPr>
            <a:stCxn id="6823" idx="3"/>
            <a:endCxn id="6821"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827" name="Google Shape;6827;p70"/>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828" name="Google Shape;6828;p70"/>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829" name="Google Shape;6829;p70"/>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830" name="Google Shape;6830;p70"/>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831" name="Google Shape;6831;p70"/>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832" name="Google Shape;6832;p70"/>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33" name="Google Shape;6833;p70"/>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34" name="Google Shape;6834;p70"/>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35" name="Google Shape;6835;p70"/>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36" name="Google Shape;6836;p70"/>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6837" name="Google Shape;6837;p70"/>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38" name="Google Shape;6838;p70"/>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839" name="Google Shape;6839;p70"/>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40" name="Google Shape;6840;p70"/>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41" name="Google Shape;6841;p70"/>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42" name="Google Shape;6842;p70"/>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6843" name="Google Shape;6843;p70"/>
          <p:cNvCxnSpPr>
            <a:stCxn id="6842" idx="0"/>
            <a:endCxn id="6844"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6844" name="Google Shape;6844;p70"/>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6845" name="Google Shape;6845;p70"/>
          <p:cNvCxnSpPr>
            <a:stCxn id="6822" idx="3"/>
            <a:endCxn id="6831"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6846" name="Google Shape;6846;p70"/>
          <p:cNvCxnSpPr>
            <a:stCxn id="6822" idx="3"/>
            <a:endCxn id="6829"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6847" name="Google Shape;6847;p70"/>
          <p:cNvCxnSpPr>
            <a:stCxn id="6831" idx="0"/>
            <a:endCxn id="6835"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848" name="Google Shape;6848;p70"/>
          <p:cNvCxnSpPr>
            <a:stCxn id="6829" idx="0"/>
            <a:endCxn id="6834"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849" name="Google Shape;6849;p70"/>
          <p:cNvCxnSpPr>
            <a:stCxn id="6822" idx="1"/>
            <a:endCxn id="6827"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6850" name="Google Shape;6850;p70"/>
          <p:cNvCxnSpPr>
            <a:stCxn id="6827" idx="0"/>
            <a:endCxn id="6833"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851" name="Google Shape;6851;p70"/>
          <p:cNvCxnSpPr>
            <a:stCxn id="6821" idx="0"/>
            <a:endCxn id="6830"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852" name="Google Shape;6852;p70"/>
          <p:cNvCxnSpPr>
            <a:stCxn id="6821" idx="0"/>
            <a:endCxn id="6828"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853" name="Google Shape;6853;p70"/>
          <p:cNvCxnSpPr>
            <a:stCxn id="6821" idx="3"/>
            <a:endCxn id="6832"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6854" name="Google Shape;6854;p70"/>
          <p:cNvCxnSpPr>
            <a:stCxn id="6828" idx="0"/>
            <a:endCxn id="6833"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855" name="Google Shape;6855;p70"/>
          <p:cNvCxnSpPr>
            <a:stCxn id="6830" idx="0"/>
            <a:endCxn id="6834"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856" name="Google Shape;6856;p70"/>
          <p:cNvCxnSpPr>
            <a:stCxn id="6832" idx="0"/>
            <a:endCxn id="6835"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857" name="Google Shape;6857;p70"/>
          <p:cNvCxnSpPr>
            <a:stCxn id="6834" idx="0"/>
            <a:endCxn id="6836"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858" name="Google Shape;6858;p70"/>
          <p:cNvCxnSpPr>
            <a:stCxn id="6836" idx="0"/>
            <a:endCxn id="6841"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859" name="Google Shape;6859;p70"/>
          <p:cNvCxnSpPr>
            <a:stCxn id="6837" idx="0"/>
            <a:endCxn id="6841"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860" name="Google Shape;6860;p70"/>
          <p:cNvCxnSpPr>
            <a:stCxn id="6839" idx="0"/>
            <a:endCxn id="6840"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861" name="Google Shape;6861;p70"/>
          <p:cNvCxnSpPr>
            <a:stCxn id="6838" idx="0"/>
            <a:endCxn id="6840"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862" name="Google Shape;6862;p70"/>
          <p:cNvCxnSpPr>
            <a:stCxn id="6833" idx="0"/>
            <a:endCxn id="6837"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863" name="Google Shape;6863;p70"/>
          <p:cNvCxnSpPr>
            <a:stCxn id="6833" idx="0"/>
            <a:endCxn id="6839"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864" name="Google Shape;6864;p70"/>
          <p:cNvCxnSpPr>
            <a:stCxn id="6840" idx="0"/>
            <a:endCxn id="6842"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865" name="Google Shape;6865;p70"/>
          <p:cNvCxnSpPr>
            <a:stCxn id="6841" idx="0"/>
            <a:endCxn id="6842"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866" name="Google Shape;6866;p70"/>
          <p:cNvCxnSpPr>
            <a:stCxn id="6835" idx="0"/>
            <a:endCxn id="6842"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6867" name="Google Shape;6867;p70"/>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868" name="Google Shape;6868;p70"/>
          <p:cNvCxnSpPr>
            <a:stCxn id="6821" idx="1"/>
            <a:endCxn id="6838"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72"/>
        <p:cNvGrpSpPr/>
        <p:nvPr/>
      </p:nvGrpSpPr>
      <p:grpSpPr>
        <a:xfrm>
          <a:off x="0" y="0"/>
          <a:ext cx="0" cy="0"/>
          <a:chOff x="0" y="0"/>
          <a:chExt cx="0" cy="0"/>
        </a:xfrm>
      </p:grpSpPr>
      <p:sp>
        <p:nvSpPr>
          <p:cNvPr id="6873" name="Google Shape;6873;p71"/>
          <p:cNvSpPr/>
          <p:nvPr/>
        </p:nvSpPr>
        <p:spPr>
          <a:xfrm>
            <a:off x="7008822" y="3239075"/>
            <a:ext cx="1096500" cy="1121100"/>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3081550" y="2365050"/>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1"/>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1"/>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1"/>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1"/>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1"/>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1"/>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1"/>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1"/>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83" name="Google Shape;6883;p71"/>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84" name="Google Shape;6884;p71"/>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885" name="Google Shape;6885;p71"/>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86" name="Google Shape;6886;p71"/>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6887" name="Google Shape;6887;p71"/>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888" name="Google Shape;6888;p71"/>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889" name="Google Shape;6889;p71"/>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890" name="Google Shape;6890;p71"/>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891" name="Google Shape;6891;p71"/>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6892" name="Google Shape;6892;p71"/>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1"/>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1"/>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1"/>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1"/>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98" name="Google Shape;6898;p71"/>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99" name="Google Shape;6899;p71"/>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00" name="Google Shape;6900;p71"/>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6901" name="Google Shape;6901;p71"/>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902" name="Google Shape;6902;p71"/>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903" name="Google Shape;6903;p71"/>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1"/>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1"/>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6" name="Google Shape;6906;p71"/>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907" name="Google Shape;6907;p71"/>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6908" name="Google Shape;6908;p71"/>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6909" name="Google Shape;6909;p71"/>
          <p:cNvGrpSpPr/>
          <p:nvPr/>
        </p:nvGrpSpPr>
        <p:grpSpPr>
          <a:xfrm>
            <a:off x="840807" y="2192929"/>
            <a:ext cx="383067" cy="413400"/>
            <a:chOff x="2476982" y="2030254"/>
            <a:chExt cx="383067" cy="413400"/>
          </a:xfrm>
        </p:grpSpPr>
        <p:sp>
          <p:nvSpPr>
            <p:cNvPr id="6910" name="Google Shape;6910;p71"/>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1"/>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1"/>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1"/>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1"/>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1"/>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1"/>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7" name="Google Shape;6917;p71"/>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18" name="Google Shape;6918;p71"/>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919" name="Google Shape;6919;p71"/>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20" name="Google Shape;6920;p71"/>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6921" name="Google Shape;6921;p71"/>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922" name="Google Shape;6922;p71"/>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923" name="Google Shape;6923;p71"/>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924" name="Google Shape;6924;p71"/>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925" name="Google Shape;6925;p71"/>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6926" name="Google Shape;6926;p71"/>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927" name="Google Shape;6927;p71"/>
          <p:cNvSpPr/>
          <p:nvPr/>
        </p:nvSpPr>
        <p:spPr>
          <a:xfrm>
            <a:off x="3272279" y="1687075"/>
            <a:ext cx="380400" cy="3078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8" name="Google Shape;6928;p71"/>
          <p:cNvGrpSpPr/>
          <p:nvPr/>
        </p:nvGrpSpPr>
        <p:grpSpPr>
          <a:xfrm>
            <a:off x="4223438" y="763950"/>
            <a:ext cx="4067063" cy="1391151"/>
            <a:chOff x="4223438" y="763950"/>
            <a:chExt cx="4067063" cy="1391151"/>
          </a:xfrm>
        </p:grpSpPr>
        <p:grpSp>
          <p:nvGrpSpPr>
            <p:cNvPr id="6929" name="Google Shape;6929;p71"/>
            <p:cNvGrpSpPr/>
            <p:nvPr/>
          </p:nvGrpSpPr>
          <p:grpSpPr>
            <a:xfrm>
              <a:off x="5175725" y="763950"/>
              <a:ext cx="3114776" cy="1391151"/>
              <a:chOff x="3894100" y="1012700"/>
              <a:chExt cx="3114776" cy="1391151"/>
            </a:xfrm>
          </p:grpSpPr>
          <p:sp>
            <p:nvSpPr>
              <p:cNvPr id="6930" name="Google Shape;6930;p71"/>
              <p:cNvSpPr/>
              <p:nvPr/>
            </p:nvSpPr>
            <p:spPr>
              <a:xfrm>
                <a:off x="4568975" y="1374509"/>
                <a:ext cx="201900" cy="3597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1"/>
              <p:cNvSpPr/>
              <p:nvPr/>
            </p:nvSpPr>
            <p:spPr>
              <a:xfrm>
                <a:off x="5160362" y="1255361"/>
                <a:ext cx="201900" cy="5979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1"/>
              <p:cNvSpPr/>
              <p:nvPr/>
            </p:nvSpPr>
            <p:spPr>
              <a:xfrm>
                <a:off x="5753708" y="1145754"/>
                <a:ext cx="406500" cy="817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1"/>
              <p:cNvSpPr/>
              <p:nvPr/>
            </p:nvSpPr>
            <p:spPr>
              <a:xfrm>
                <a:off x="6521676" y="1012700"/>
                <a:ext cx="487200" cy="1083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4" name="Google Shape;6934;p71"/>
              <p:cNvCxnSpPr/>
              <p:nvPr/>
            </p:nvCxnSpPr>
            <p:spPr>
              <a:xfrm>
                <a:off x="4831338"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6935" name="Google Shape;6935;p71"/>
              <p:cNvCxnSpPr/>
              <p:nvPr/>
            </p:nvCxnSpPr>
            <p:spPr>
              <a:xfrm>
                <a:off x="5423705"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6936" name="Google Shape;6936;p71"/>
              <p:cNvCxnSpPr/>
              <p:nvPr/>
            </p:nvCxnSpPr>
            <p:spPr>
              <a:xfrm>
                <a:off x="6206733"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6937" name="Google Shape;6937;p71"/>
              <p:cNvSpPr txBox="1"/>
              <p:nvPr/>
            </p:nvSpPr>
            <p:spPr>
              <a:xfrm>
                <a:off x="3894100" y="1598991"/>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14*14</a:t>
                </a:r>
                <a:endParaRPr sz="600"/>
              </a:p>
            </p:txBody>
          </p:sp>
          <p:sp>
            <p:nvSpPr>
              <p:cNvPr id="6938" name="Google Shape;6938;p71"/>
              <p:cNvSpPr txBox="1"/>
              <p:nvPr/>
            </p:nvSpPr>
            <p:spPr>
              <a:xfrm>
                <a:off x="4315301" y="1683755"/>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28*28</a:t>
                </a:r>
                <a:endParaRPr sz="600"/>
              </a:p>
            </p:txBody>
          </p:sp>
          <p:sp>
            <p:nvSpPr>
              <p:cNvPr id="6939" name="Google Shape;6939;p71"/>
              <p:cNvSpPr txBox="1"/>
              <p:nvPr/>
            </p:nvSpPr>
            <p:spPr>
              <a:xfrm>
                <a:off x="4935087" y="1802903"/>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56*56</a:t>
                </a:r>
                <a:endParaRPr sz="600"/>
              </a:p>
            </p:txBody>
          </p:sp>
          <p:sp>
            <p:nvSpPr>
              <p:cNvPr id="6940" name="Google Shape;6940;p71"/>
              <p:cNvSpPr txBox="1"/>
              <p:nvPr/>
            </p:nvSpPr>
            <p:spPr>
              <a:xfrm>
                <a:off x="5468860" y="1936327"/>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112*112</a:t>
                </a:r>
                <a:endParaRPr sz="600"/>
              </a:p>
            </p:txBody>
          </p:sp>
          <p:sp>
            <p:nvSpPr>
              <p:cNvPr id="6941" name="Google Shape;6941;p71"/>
              <p:cNvSpPr/>
              <p:nvPr/>
            </p:nvSpPr>
            <p:spPr>
              <a:xfrm>
                <a:off x="4125632" y="1450429"/>
                <a:ext cx="98700" cy="208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42" name="Google Shape;6942;p71"/>
              <p:cNvCxnSpPr/>
              <p:nvPr/>
            </p:nvCxnSpPr>
            <p:spPr>
              <a:xfrm>
                <a:off x="4262554"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6943" name="Google Shape;6943;p71"/>
              <p:cNvSpPr txBox="1"/>
              <p:nvPr/>
            </p:nvSpPr>
            <p:spPr>
              <a:xfrm>
                <a:off x="6206746" y="2096051"/>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224*224</a:t>
                </a:r>
                <a:endParaRPr sz="600"/>
              </a:p>
            </p:txBody>
          </p:sp>
        </p:grpSp>
        <p:pic>
          <p:nvPicPr>
            <p:cNvPr id="6944" name="Google Shape;6944;p71"/>
            <p:cNvPicPr preferRelativeResize="0"/>
            <p:nvPr/>
          </p:nvPicPr>
          <p:blipFill>
            <a:blip r:embed="rId4">
              <a:alphaModFix/>
            </a:blip>
            <a:stretch>
              <a:fillRect/>
            </a:stretch>
          </p:blipFill>
          <p:spPr>
            <a:xfrm>
              <a:off x="4223438" y="950525"/>
              <a:ext cx="833025" cy="736550"/>
            </a:xfrm>
            <a:prstGeom prst="rect">
              <a:avLst/>
            </a:prstGeom>
            <a:noFill/>
            <a:ln>
              <a:noFill/>
            </a:ln>
          </p:spPr>
        </p:pic>
        <p:sp>
          <p:nvSpPr>
            <p:cNvPr id="6945" name="Google Shape;6945;p71"/>
            <p:cNvSpPr txBox="1"/>
            <p:nvPr/>
          </p:nvSpPr>
          <p:spPr>
            <a:xfrm>
              <a:off x="5056475" y="1118700"/>
              <a:ext cx="28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949"/>
        <p:cNvGrpSpPr/>
        <p:nvPr/>
      </p:nvGrpSpPr>
      <p:grpSpPr>
        <a:xfrm>
          <a:off x="0" y="0"/>
          <a:ext cx="0" cy="0"/>
          <a:chOff x="0" y="0"/>
          <a:chExt cx="0" cy="0"/>
        </a:xfrm>
      </p:grpSpPr>
      <p:sp>
        <p:nvSpPr>
          <p:cNvPr id="6950" name="Google Shape;6950;p72"/>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2"/>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2"/>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2"/>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2"/>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55" name="Google Shape;6955;p72"/>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6956" name="Google Shape;6956;p72"/>
          <p:cNvGrpSpPr/>
          <p:nvPr/>
        </p:nvGrpSpPr>
        <p:grpSpPr>
          <a:xfrm>
            <a:off x="5438484" y="1704704"/>
            <a:ext cx="458224" cy="227991"/>
            <a:chOff x="5668659" y="1713442"/>
            <a:chExt cx="458224" cy="227991"/>
          </a:xfrm>
        </p:grpSpPr>
        <p:grpSp>
          <p:nvGrpSpPr>
            <p:cNvPr id="6957" name="Google Shape;6957;p72"/>
            <p:cNvGrpSpPr/>
            <p:nvPr/>
          </p:nvGrpSpPr>
          <p:grpSpPr>
            <a:xfrm>
              <a:off x="5802485" y="1713507"/>
              <a:ext cx="188679" cy="227926"/>
              <a:chOff x="5802485" y="1713507"/>
              <a:chExt cx="188679" cy="227926"/>
            </a:xfrm>
          </p:grpSpPr>
          <p:sp>
            <p:nvSpPr>
              <p:cNvPr id="6958" name="Google Shape;6958;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72"/>
            <p:cNvGrpSpPr/>
            <p:nvPr/>
          </p:nvGrpSpPr>
          <p:grpSpPr>
            <a:xfrm>
              <a:off x="5936312" y="1713442"/>
              <a:ext cx="190570" cy="227991"/>
              <a:chOff x="5936312" y="1713442"/>
              <a:chExt cx="190570" cy="227991"/>
            </a:xfrm>
          </p:grpSpPr>
          <p:sp>
            <p:nvSpPr>
              <p:cNvPr id="6961" name="Google Shape;6961;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964" name="Google Shape;6964;p72"/>
            <p:cNvGrpSpPr/>
            <p:nvPr/>
          </p:nvGrpSpPr>
          <p:grpSpPr>
            <a:xfrm>
              <a:off x="5668659" y="1714000"/>
              <a:ext cx="193488" cy="227433"/>
              <a:chOff x="5668659" y="1714000"/>
              <a:chExt cx="193488" cy="227433"/>
            </a:xfrm>
          </p:grpSpPr>
          <p:sp>
            <p:nvSpPr>
              <p:cNvPr id="6965" name="Google Shape;6965;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67" name="Google Shape;6967;p72"/>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2"/>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69" name="Google Shape;6969;p72"/>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6970" name="Google Shape;6970;p72"/>
          <p:cNvGrpSpPr/>
          <p:nvPr/>
        </p:nvGrpSpPr>
        <p:grpSpPr>
          <a:xfrm>
            <a:off x="1873680" y="1600871"/>
            <a:ext cx="570552" cy="583354"/>
            <a:chOff x="506259" y="2370079"/>
            <a:chExt cx="560574" cy="638941"/>
          </a:xfrm>
        </p:grpSpPr>
        <p:grpSp>
          <p:nvGrpSpPr>
            <p:cNvPr id="6971" name="Google Shape;6971;p72"/>
            <p:cNvGrpSpPr/>
            <p:nvPr/>
          </p:nvGrpSpPr>
          <p:grpSpPr>
            <a:xfrm>
              <a:off x="608609" y="2370079"/>
              <a:ext cx="458224" cy="523616"/>
              <a:chOff x="608609" y="2370079"/>
              <a:chExt cx="458224" cy="523616"/>
            </a:xfrm>
          </p:grpSpPr>
          <p:grpSp>
            <p:nvGrpSpPr>
              <p:cNvPr id="6972" name="Google Shape;6972;p72"/>
              <p:cNvGrpSpPr/>
              <p:nvPr/>
            </p:nvGrpSpPr>
            <p:grpSpPr>
              <a:xfrm>
                <a:off x="608609" y="2665704"/>
                <a:ext cx="458224" cy="227991"/>
                <a:chOff x="5668659" y="1713442"/>
                <a:chExt cx="458224" cy="227991"/>
              </a:xfrm>
            </p:grpSpPr>
            <p:grpSp>
              <p:nvGrpSpPr>
                <p:cNvPr id="6973" name="Google Shape;6973;p72"/>
                <p:cNvGrpSpPr/>
                <p:nvPr/>
              </p:nvGrpSpPr>
              <p:grpSpPr>
                <a:xfrm>
                  <a:off x="5802485" y="1713507"/>
                  <a:ext cx="188679" cy="227926"/>
                  <a:chOff x="5802485" y="1713507"/>
                  <a:chExt cx="188679" cy="227926"/>
                </a:xfrm>
              </p:grpSpPr>
              <p:sp>
                <p:nvSpPr>
                  <p:cNvPr id="6974" name="Google Shape;6974;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72"/>
                <p:cNvGrpSpPr/>
                <p:nvPr/>
              </p:nvGrpSpPr>
              <p:grpSpPr>
                <a:xfrm>
                  <a:off x="5936312" y="1713442"/>
                  <a:ext cx="190570" cy="227991"/>
                  <a:chOff x="5936312" y="1713442"/>
                  <a:chExt cx="190570" cy="227991"/>
                </a:xfrm>
              </p:grpSpPr>
              <p:sp>
                <p:nvSpPr>
                  <p:cNvPr id="6977" name="Google Shape;6977;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980" name="Google Shape;6980;p72"/>
                <p:cNvGrpSpPr/>
                <p:nvPr/>
              </p:nvGrpSpPr>
              <p:grpSpPr>
                <a:xfrm>
                  <a:off x="5668659" y="1714000"/>
                  <a:ext cx="193488" cy="227433"/>
                  <a:chOff x="5668659" y="1714000"/>
                  <a:chExt cx="193488" cy="227433"/>
                </a:xfrm>
              </p:grpSpPr>
              <p:sp>
                <p:nvSpPr>
                  <p:cNvPr id="6981" name="Google Shape;6981;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83" name="Google Shape;6983;p72"/>
              <p:cNvGrpSpPr/>
              <p:nvPr/>
            </p:nvGrpSpPr>
            <p:grpSpPr>
              <a:xfrm>
                <a:off x="608609" y="2511879"/>
                <a:ext cx="458224" cy="227991"/>
                <a:chOff x="5668659" y="1713442"/>
                <a:chExt cx="458224" cy="227991"/>
              </a:xfrm>
            </p:grpSpPr>
            <p:grpSp>
              <p:nvGrpSpPr>
                <p:cNvPr id="6984" name="Google Shape;6984;p72"/>
                <p:cNvGrpSpPr/>
                <p:nvPr/>
              </p:nvGrpSpPr>
              <p:grpSpPr>
                <a:xfrm>
                  <a:off x="5802485" y="1713507"/>
                  <a:ext cx="188679" cy="227926"/>
                  <a:chOff x="5802485" y="1713507"/>
                  <a:chExt cx="188679" cy="227926"/>
                </a:xfrm>
              </p:grpSpPr>
              <p:sp>
                <p:nvSpPr>
                  <p:cNvPr id="6985" name="Google Shape;6985;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72"/>
                <p:cNvGrpSpPr/>
                <p:nvPr/>
              </p:nvGrpSpPr>
              <p:grpSpPr>
                <a:xfrm>
                  <a:off x="5936312" y="1713442"/>
                  <a:ext cx="190570" cy="227991"/>
                  <a:chOff x="5936312" y="1713442"/>
                  <a:chExt cx="190570" cy="227991"/>
                </a:xfrm>
              </p:grpSpPr>
              <p:sp>
                <p:nvSpPr>
                  <p:cNvPr id="6988" name="Google Shape;6988;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991" name="Google Shape;6991;p72"/>
                <p:cNvGrpSpPr/>
                <p:nvPr/>
              </p:nvGrpSpPr>
              <p:grpSpPr>
                <a:xfrm>
                  <a:off x="5668659" y="1714000"/>
                  <a:ext cx="193488" cy="227433"/>
                  <a:chOff x="5668659" y="1714000"/>
                  <a:chExt cx="193488" cy="227433"/>
                </a:xfrm>
              </p:grpSpPr>
              <p:sp>
                <p:nvSpPr>
                  <p:cNvPr id="6992" name="Google Shape;6992;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94" name="Google Shape;6994;p72"/>
              <p:cNvGrpSpPr/>
              <p:nvPr/>
            </p:nvGrpSpPr>
            <p:grpSpPr>
              <a:xfrm>
                <a:off x="608609" y="2370079"/>
                <a:ext cx="458224" cy="227991"/>
                <a:chOff x="5668659" y="1713442"/>
                <a:chExt cx="458224" cy="227991"/>
              </a:xfrm>
            </p:grpSpPr>
            <p:grpSp>
              <p:nvGrpSpPr>
                <p:cNvPr id="6995" name="Google Shape;6995;p72"/>
                <p:cNvGrpSpPr/>
                <p:nvPr/>
              </p:nvGrpSpPr>
              <p:grpSpPr>
                <a:xfrm>
                  <a:off x="5802485" y="1713507"/>
                  <a:ext cx="188679" cy="227926"/>
                  <a:chOff x="5802485" y="1713507"/>
                  <a:chExt cx="188679" cy="227926"/>
                </a:xfrm>
              </p:grpSpPr>
              <p:sp>
                <p:nvSpPr>
                  <p:cNvPr id="6996" name="Google Shape;6996;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72"/>
                <p:cNvGrpSpPr/>
                <p:nvPr/>
              </p:nvGrpSpPr>
              <p:grpSpPr>
                <a:xfrm>
                  <a:off x="5936312" y="1713442"/>
                  <a:ext cx="190570" cy="227991"/>
                  <a:chOff x="5936312" y="1713442"/>
                  <a:chExt cx="190570" cy="227991"/>
                </a:xfrm>
              </p:grpSpPr>
              <p:sp>
                <p:nvSpPr>
                  <p:cNvPr id="6999" name="Google Shape;6999;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02" name="Google Shape;7002;p72"/>
                <p:cNvGrpSpPr/>
                <p:nvPr/>
              </p:nvGrpSpPr>
              <p:grpSpPr>
                <a:xfrm>
                  <a:off x="5668659" y="1714000"/>
                  <a:ext cx="193488" cy="227433"/>
                  <a:chOff x="5668659" y="1714000"/>
                  <a:chExt cx="193488" cy="227433"/>
                </a:xfrm>
              </p:grpSpPr>
              <p:sp>
                <p:nvSpPr>
                  <p:cNvPr id="7003" name="Google Shape;7003;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05" name="Google Shape;7005;p72"/>
            <p:cNvGrpSpPr/>
            <p:nvPr/>
          </p:nvGrpSpPr>
          <p:grpSpPr>
            <a:xfrm>
              <a:off x="558859" y="2427004"/>
              <a:ext cx="458224" cy="523616"/>
              <a:chOff x="608609" y="2370079"/>
              <a:chExt cx="458224" cy="523616"/>
            </a:xfrm>
          </p:grpSpPr>
          <p:grpSp>
            <p:nvGrpSpPr>
              <p:cNvPr id="7006" name="Google Shape;7006;p72"/>
              <p:cNvGrpSpPr/>
              <p:nvPr/>
            </p:nvGrpSpPr>
            <p:grpSpPr>
              <a:xfrm>
                <a:off x="608609" y="2665704"/>
                <a:ext cx="458224" cy="227991"/>
                <a:chOff x="5668659" y="1713442"/>
                <a:chExt cx="458224" cy="227991"/>
              </a:xfrm>
            </p:grpSpPr>
            <p:grpSp>
              <p:nvGrpSpPr>
                <p:cNvPr id="7007" name="Google Shape;7007;p72"/>
                <p:cNvGrpSpPr/>
                <p:nvPr/>
              </p:nvGrpSpPr>
              <p:grpSpPr>
                <a:xfrm>
                  <a:off x="5802485" y="1713507"/>
                  <a:ext cx="188679" cy="227926"/>
                  <a:chOff x="5802485" y="1713507"/>
                  <a:chExt cx="188679" cy="227926"/>
                </a:xfrm>
              </p:grpSpPr>
              <p:sp>
                <p:nvSpPr>
                  <p:cNvPr id="7008" name="Google Shape;7008;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72"/>
                <p:cNvGrpSpPr/>
                <p:nvPr/>
              </p:nvGrpSpPr>
              <p:grpSpPr>
                <a:xfrm>
                  <a:off x="5936312" y="1713442"/>
                  <a:ext cx="190570" cy="227991"/>
                  <a:chOff x="5936312" y="1713442"/>
                  <a:chExt cx="190570" cy="227991"/>
                </a:xfrm>
              </p:grpSpPr>
              <p:sp>
                <p:nvSpPr>
                  <p:cNvPr id="7011" name="Google Shape;7011;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14" name="Google Shape;7014;p72"/>
                <p:cNvGrpSpPr/>
                <p:nvPr/>
              </p:nvGrpSpPr>
              <p:grpSpPr>
                <a:xfrm>
                  <a:off x="5668659" y="1714000"/>
                  <a:ext cx="193488" cy="227433"/>
                  <a:chOff x="5668659" y="1714000"/>
                  <a:chExt cx="193488" cy="227433"/>
                </a:xfrm>
              </p:grpSpPr>
              <p:sp>
                <p:nvSpPr>
                  <p:cNvPr id="7015" name="Google Shape;7015;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17" name="Google Shape;7017;p72"/>
              <p:cNvGrpSpPr/>
              <p:nvPr/>
            </p:nvGrpSpPr>
            <p:grpSpPr>
              <a:xfrm>
                <a:off x="608609" y="2511879"/>
                <a:ext cx="458224" cy="227991"/>
                <a:chOff x="5668659" y="1713442"/>
                <a:chExt cx="458224" cy="227991"/>
              </a:xfrm>
            </p:grpSpPr>
            <p:grpSp>
              <p:nvGrpSpPr>
                <p:cNvPr id="7018" name="Google Shape;7018;p72"/>
                <p:cNvGrpSpPr/>
                <p:nvPr/>
              </p:nvGrpSpPr>
              <p:grpSpPr>
                <a:xfrm>
                  <a:off x="5802485" y="1713507"/>
                  <a:ext cx="188679" cy="227926"/>
                  <a:chOff x="5802485" y="1713507"/>
                  <a:chExt cx="188679" cy="227926"/>
                </a:xfrm>
              </p:grpSpPr>
              <p:sp>
                <p:nvSpPr>
                  <p:cNvPr id="7019" name="Google Shape;7019;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72"/>
                <p:cNvGrpSpPr/>
                <p:nvPr/>
              </p:nvGrpSpPr>
              <p:grpSpPr>
                <a:xfrm>
                  <a:off x="5936312" y="1713442"/>
                  <a:ext cx="190570" cy="227991"/>
                  <a:chOff x="5936312" y="1713442"/>
                  <a:chExt cx="190570" cy="227991"/>
                </a:xfrm>
              </p:grpSpPr>
              <p:sp>
                <p:nvSpPr>
                  <p:cNvPr id="7022" name="Google Shape;7022;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25" name="Google Shape;7025;p72"/>
                <p:cNvGrpSpPr/>
                <p:nvPr/>
              </p:nvGrpSpPr>
              <p:grpSpPr>
                <a:xfrm>
                  <a:off x="5668659" y="1714000"/>
                  <a:ext cx="193488" cy="227433"/>
                  <a:chOff x="5668659" y="1714000"/>
                  <a:chExt cx="193488" cy="227433"/>
                </a:xfrm>
              </p:grpSpPr>
              <p:sp>
                <p:nvSpPr>
                  <p:cNvPr id="7026" name="Google Shape;7026;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8" name="Google Shape;7028;p72"/>
              <p:cNvGrpSpPr/>
              <p:nvPr/>
            </p:nvGrpSpPr>
            <p:grpSpPr>
              <a:xfrm>
                <a:off x="608609" y="2370079"/>
                <a:ext cx="458224" cy="227991"/>
                <a:chOff x="5668659" y="1713442"/>
                <a:chExt cx="458224" cy="227991"/>
              </a:xfrm>
            </p:grpSpPr>
            <p:grpSp>
              <p:nvGrpSpPr>
                <p:cNvPr id="7029" name="Google Shape;7029;p72"/>
                <p:cNvGrpSpPr/>
                <p:nvPr/>
              </p:nvGrpSpPr>
              <p:grpSpPr>
                <a:xfrm>
                  <a:off x="5802485" y="1713507"/>
                  <a:ext cx="188679" cy="227926"/>
                  <a:chOff x="5802485" y="1713507"/>
                  <a:chExt cx="188679" cy="227926"/>
                </a:xfrm>
              </p:grpSpPr>
              <p:sp>
                <p:nvSpPr>
                  <p:cNvPr id="7030" name="Google Shape;7030;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2"/>
                <p:cNvGrpSpPr/>
                <p:nvPr/>
              </p:nvGrpSpPr>
              <p:grpSpPr>
                <a:xfrm>
                  <a:off x="5936312" y="1713442"/>
                  <a:ext cx="190570" cy="227991"/>
                  <a:chOff x="5936312" y="1713442"/>
                  <a:chExt cx="190570" cy="227991"/>
                </a:xfrm>
              </p:grpSpPr>
              <p:sp>
                <p:nvSpPr>
                  <p:cNvPr id="7033" name="Google Shape;7033;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36" name="Google Shape;7036;p72"/>
                <p:cNvGrpSpPr/>
                <p:nvPr/>
              </p:nvGrpSpPr>
              <p:grpSpPr>
                <a:xfrm>
                  <a:off x="5668659" y="1714000"/>
                  <a:ext cx="193488" cy="227433"/>
                  <a:chOff x="5668659" y="1714000"/>
                  <a:chExt cx="193488" cy="227433"/>
                </a:xfrm>
              </p:grpSpPr>
              <p:sp>
                <p:nvSpPr>
                  <p:cNvPr id="7037" name="Google Shape;7037;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39" name="Google Shape;7039;p72"/>
            <p:cNvGrpSpPr/>
            <p:nvPr/>
          </p:nvGrpSpPr>
          <p:grpSpPr>
            <a:xfrm>
              <a:off x="506259" y="2485404"/>
              <a:ext cx="458224" cy="523616"/>
              <a:chOff x="608609" y="2370079"/>
              <a:chExt cx="458224" cy="523616"/>
            </a:xfrm>
          </p:grpSpPr>
          <p:grpSp>
            <p:nvGrpSpPr>
              <p:cNvPr id="7040" name="Google Shape;7040;p72"/>
              <p:cNvGrpSpPr/>
              <p:nvPr/>
            </p:nvGrpSpPr>
            <p:grpSpPr>
              <a:xfrm>
                <a:off x="608609" y="2665704"/>
                <a:ext cx="458224" cy="227991"/>
                <a:chOff x="5668659" y="1713442"/>
                <a:chExt cx="458224" cy="227991"/>
              </a:xfrm>
            </p:grpSpPr>
            <p:grpSp>
              <p:nvGrpSpPr>
                <p:cNvPr id="7041" name="Google Shape;7041;p72"/>
                <p:cNvGrpSpPr/>
                <p:nvPr/>
              </p:nvGrpSpPr>
              <p:grpSpPr>
                <a:xfrm>
                  <a:off x="5802485" y="1713507"/>
                  <a:ext cx="188679" cy="227926"/>
                  <a:chOff x="5802485" y="1713507"/>
                  <a:chExt cx="188679" cy="227926"/>
                </a:xfrm>
              </p:grpSpPr>
              <p:sp>
                <p:nvSpPr>
                  <p:cNvPr id="7042" name="Google Shape;7042;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2"/>
                <p:cNvGrpSpPr/>
                <p:nvPr/>
              </p:nvGrpSpPr>
              <p:grpSpPr>
                <a:xfrm>
                  <a:off x="5936312" y="1713442"/>
                  <a:ext cx="190570" cy="227991"/>
                  <a:chOff x="5936312" y="1713442"/>
                  <a:chExt cx="190570" cy="227991"/>
                </a:xfrm>
              </p:grpSpPr>
              <p:sp>
                <p:nvSpPr>
                  <p:cNvPr id="7045" name="Google Shape;7045;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48" name="Google Shape;7048;p72"/>
                <p:cNvGrpSpPr/>
                <p:nvPr/>
              </p:nvGrpSpPr>
              <p:grpSpPr>
                <a:xfrm>
                  <a:off x="5668659" y="1714000"/>
                  <a:ext cx="193488" cy="227433"/>
                  <a:chOff x="5668659" y="1714000"/>
                  <a:chExt cx="193488" cy="227433"/>
                </a:xfrm>
              </p:grpSpPr>
              <p:sp>
                <p:nvSpPr>
                  <p:cNvPr id="7049" name="Google Shape;7049;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51" name="Google Shape;7051;p72"/>
              <p:cNvGrpSpPr/>
              <p:nvPr/>
            </p:nvGrpSpPr>
            <p:grpSpPr>
              <a:xfrm>
                <a:off x="608609" y="2511879"/>
                <a:ext cx="458224" cy="227991"/>
                <a:chOff x="5668659" y="1713442"/>
                <a:chExt cx="458224" cy="227991"/>
              </a:xfrm>
            </p:grpSpPr>
            <p:grpSp>
              <p:nvGrpSpPr>
                <p:cNvPr id="7052" name="Google Shape;7052;p72"/>
                <p:cNvGrpSpPr/>
                <p:nvPr/>
              </p:nvGrpSpPr>
              <p:grpSpPr>
                <a:xfrm>
                  <a:off x="5802485" y="1713507"/>
                  <a:ext cx="188679" cy="227926"/>
                  <a:chOff x="5802485" y="1713507"/>
                  <a:chExt cx="188679" cy="227926"/>
                </a:xfrm>
              </p:grpSpPr>
              <p:sp>
                <p:nvSpPr>
                  <p:cNvPr id="7053" name="Google Shape;7053;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72"/>
                <p:cNvGrpSpPr/>
                <p:nvPr/>
              </p:nvGrpSpPr>
              <p:grpSpPr>
                <a:xfrm>
                  <a:off x="5936312" y="1713442"/>
                  <a:ext cx="190570" cy="227991"/>
                  <a:chOff x="5936312" y="1713442"/>
                  <a:chExt cx="190570" cy="227991"/>
                </a:xfrm>
              </p:grpSpPr>
              <p:sp>
                <p:nvSpPr>
                  <p:cNvPr id="7056" name="Google Shape;7056;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59" name="Google Shape;7059;p72"/>
                <p:cNvGrpSpPr/>
                <p:nvPr/>
              </p:nvGrpSpPr>
              <p:grpSpPr>
                <a:xfrm>
                  <a:off x="5668659" y="1714000"/>
                  <a:ext cx="193488" cy="227433"/>
                  <a:chOff x="5668659" y="1714000"/>
                  <a:chExt cx="193488" cy="227433"/>
                </a:xfrm>
              </p:grpSpPr>
              <p:sp>
                <p:nvSpPr>
                  <p:cNvPr id="7060" name="Google Shape;7060;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62" name="Google Shape;7062;p72"/>
              <p:cNvGrpSpPr/>
              <p:nvPr/>
            </p:nvGrpSpPr>
            <p:grpSpPr>
              <a:xfrm>
                <a:off x="608609" y="2370079"/>
                <a:ext cx="458224" cy="227991"/>
                <a:chOff x="5668659" y="1713442"/>
                <a:chExt cx="458224" cy="227991"/>
              </a:xfrm>
            </p:grpSpPr>
            <p:grpSp>
              <p:nvGrpSpPr>
                <p:cNvPr id="7063" name="Google Shape;7063;p72"/>
                <p:cNvGrpSpPr/>
                <p:nvPr/>
              </p:nvGrpSpPr>
              <p:grpSpPr>
                <a:xfrm>
                  <a:off x="5802485" y="1713507"/>
                  <a:ext cx="188679" cy="227926"/>
                  <a:chOff x="5802485" y="1713507"/>
                  <a:chExt cx="188679" cy="227926"/>
                </a:xfrm>
              </p:grpSpPr>
              <p:sp>
                <p:nvSpPr>
                  <p:cNvPr id="7064" name="Google Shape;7064;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2"/>
                <p:cNvGrpSpPr/>
                <p:nvPr/>
              </p:nvGrpSpPr>
              <p:grpSpPr>
                <a:xfrm>
                  <a:off x="5936312" y="1713442"/>
                  <a:ext cx="190570" cy="227991"/>
                  <a:chOff x="5936312" y="1713442"/>
                  <a:chExt cx="190570" cy="227991"/>
                </a:xfrm>
              </p:grpSpPr>
              <p:sp>
                <p:nvSpPr>
                  <p:cNvPr id="7067" name="Google Shape;7067;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70" name="Google Shape;7070;p72"/>
                <p:cNvGrpSpPr/>
                <p:nvPr/>
              </p:nvGrpSpPr>
              <p:grpSpPr>
                <a:xfrm>
                  <a:off x="5668659" y="1714000"/>
                  <a:ext cx="193488" cy="227433"/>
                  <a:chOff x="5668659" y="1714000"/>
                  <a:chExt cx="193488" cy="227433"/>
                </a:xfrm>
              </p:grpSpPr>
              <p:sp>
                <p:nvSpPr>
                  <p:cNvPr id="7071" name="Google Shape;7071;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073" name="Google Shape;7073;p72"/>
          <p:cNvCxnSpPr>
            <a:endCxn id="6952"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074" name="Google Shape;7074;p72"/>
          <p:cNvGrpSpPr/>
          <p:nvPr/>
        </p:nvGrpSpPr>
        <p:grpSpPr>
          <a:xfrm>
            <a:off x="4414892" y="1600871"/>
            <a:ext cx="570552" cy="583354"/>
            <a:chOff x="506259" y="2370079"/>
            <a:chExt cx="560574" cy="638941"/>
          </a:xfrm>
        </p:grpSpPr>
        <p:grpSp>
          <p:nvGrpSpPr>
            <p:cNvPr id="7075" name="Google Shape;7075;p72"/>
            <p:cNvGrpSpPr/>
            <p:nvPr/>
          </p:nvGrpSpPr>
          <p:grpSpPr>
            <a:xfrm>
              <a:off x="608609" y="2370079"/>
              <a:ext cx="458224" cy="523616"/>
              <a:chOff x="608609" y="2370079"/>
              <a:chExt cx="458224" cy="523616"/>
            </a:xfrm>
          </p:grpSpPr>
          <p:grpSp>
            <p:nvGrpSpPr>
              <p:cNvPr id="7076" name="Google Shape;7076;p72"/>
              <p:cNvGrpSpPr/>
              <p:nvPr/>
            </p:nvGrpSpPr>
            <p:grpSpPr>
              <a:xfrm>
                <a:off x="608609" y="2665704"/>
                <a:ext cx="458224" cy="227991"/>
                <a:chOff x="5668659" y="1713442"/>
                <a:chExt cx="458224" cy="227991"/>
              </a:xfrm>
            </p:grpSpPr>
            <p:grpSp>
              <p:nvGrpSpPr>
                <p:cNvPr id="7077" name="Google Shape;7077;p72"/>
                <p:cNvGrpSpPr/>
                <p:nvPr/>
              </p:nvGrpSpPr>
              <p:grpSpPr>
                <a:xfrm>
                  <a:off x="5802485" y="1713507"/>
                  <a:ext cx="188679" cy="227926"/>
                  <a:chOff x="5802485" y="1713507"/>
                  <a:chExt cx="188679" cy="227926"/>
                </a:xfrm>
              </p:grpSpPr>
              <p:sp>
                <p:nvSpPr>
                  <p:cNvPr id="7078" name="Google Shape;7078;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2"/>
                <p:cNvGrpSpPr/>
                <p:nvPr/>
              </p:nvGrpSpPr>
              <p:grpSpPr>
                <a:xfrm>
                  <a:off x="5936312" y="1713442"/>
                  <a:ext cx="190570" cy="227991"/>
                  <a:chOff x="5936312" y="1713442"/>
                  <a:chExt cx="190570" cy="227991"/>
                </a:xfrm>
              </p:grpSpPr>
              <p:sp>
                <p:nvSpPr>
                  <p:cNvPr id="7081" name="Google Shape;7081;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84" name="Google Shape;7084;p72"/>
                <p:cNvGrpSpPr/>
                <p:nvPr/>
              </p:nvGrpSpPr>
              <p:grpSpPr>
                <a:xfrm>
                  <a:off x="5668659" y="1714000"/>
                  <a:ext cx="193488" cy="227433"/>
                  <a:chOff x="5668659" y="1714000"/>
                  <a:chExt cx="193488" cy="227433"/>
                </a:xfrm>
              </p:grpSpPr>
              <p:sp>
                <p:nvSpPr>
                  <p:cNvPr id="7085" name="Google Shape;7085;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7" name="Google Shape;7087;p72"/>
              <p:cNvGrpSpPr/>
              <p:nvPr/>
            </p:nvGrpSpPr>
            <p:grpSpPr>
              <a:xfrm>
                <a:off x="608609" y="2511879"/>
                <a:ext cx="458224" cy="227991"/>
                <a:chOff x="5668659" y="1713442"/>
                <a:chExt cx="458224" cy="227991"/>
              </a:xfrm>
            </p:grpSpPr>
            <p:grpSp>
              <p:nvGrpSpPr>
                <p:cNvPr id="7088" name="Google Shape;7088;p72"/>
                <p:cNvGrpSpPr/>
                <p:nvPr/>
              </p:nvGrpSpPr>
              <p:grpSpPr>
                <a:xfrm>
                  <a:off x="5802485" y="1713507"/>
                  <a:ext cx="188679" cy="227926"/>
                  <a:chOff x="5802485" y="1713507"/>
                  <a:chExt cx="188679" cy="227926"/>
                </a:xfrm>
              </p:grpSpPr>
              <p:sp>
                <p:nvSpPr>
                  <p:cNvPr id="7089" name="Google Shape;7089;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72"/>
                <p:cNvGrpSpPr/>
                <p:nvPr/>
              </p:nvGrpSpPr>
              <p:grpSpPr>
                <a:xfrm>
                  <a:off x="5936312" y="1713442"/>
                  <a:ext cx="190570" cy="227991"/>
                  <a:chOff x="5936312" y="1713442"/>
                  <a:chExt cx="190570" cy="227991"/>
                </a:xfrm>
              </p:grpSpPr>
              <p:sp>
                <p:nvSpPr>
                  <p:cNvPr id="7092" name="Google Shape;7092;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95" name="Google Shape;7095;p72"/>
                <p:cNvGrpSpPr/>
                <p:nvPr/>
              </p:nvGrpSpPr>
              <p:grpSpPr>
                <a:xfrm>
                  <a:off x="5668659" y="1714000"/>
                  <a:ext cx="193488" cy="227433"/>
                  <a:chOff x="5668659" y="1714000"/>
                  <a:chExt cx="193488" cy="227433"/>
                </a:xfrm>
              </p:grpSpPr>
              <p:sp>
                <p:nvSpPr>
                  <p:cNvPr id="7096" name="Google Shape;7096;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98" name="Google Shape;7098;p72"/>
              <p:cNvGrpSpPr/>
              <p:nvPr/>
            </p:nvGrpSpPr>
            <p:grpSpPr>
              <a:xfrm>
                <a:off x="608609" y="2370079"/>
                <a:ext cx="458224" cy="227991"/>
                <a:chOff x="5668659" y="1713442"/>
                <a:chExt cx="458224" cy="227991"/>
              </a:xfrm>
            </p:grpSpPr>
            <p:grpSp>
              <p:nvGrpSpPr>
                <p:cNvPr id="7099" name="Google Shape;7099;p72"/>
                <p:cNvGrpSpPr/>
                <p:nvPr/>
              </p:nvGrpSpPr>
              <p:grpSpPr>
                <a:xfrm>
                  <a:off x="5802485" y="1713507"/>
                  <a:ext cx="188679" cy="227926"/>
                  <a:chOff x="5802485" y="1713507"/>
                  <a:chExt cx="188679" cy="227926"/>
                </a:xfrm>
              </p:grpSpPr>
              <p:sp>
                <p:nvSpPr>
                  <p:cNvPr id="7100" name="Google Shape;7100;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72"/>
                <p:cNvGrpSpPr/>
                <p:nvPr/>
              </p:nvGrpSpPr>
              <p:grpSpPr>
                <a:xfrm>
                  <a:off x="5936312" y="1713442"/>
                  <a:ext cx="190570" cy="227991"/>
                  <a:chOff x="5936312" y="1713442"/>
                  <a:chExt cx="190570" cy="227991"/>
                </a:xfrm>
              </p:grpSpPr>
              <p:sp>
                <p:nvSpPr>
                  <p:cNvPr id="7103" name="Google Shape;7103;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06" name="Google Shape;7106;p72"/>
                <p:cNvGrpSpPr/>
                <p:nvPr/>
              </p:nvGrpSpPr>
              <p:grpSpPr>
                <a:xfrm>
                  <a:off x="5668659" y="1714000"/>
                  <a:ext cx="193488" cy="227433"/>
                  <a:chOff x="5668659" y="1714000"/>
                  <a:chExt cx="193488" cy="227433"/>
                </a:xfrm>
              </p:grpSpPr>
              <p:sp>
                <p:nvSpPr>
                  <p:cNvPr id="7107" name="Google Shape;7107;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09" name="Google Shape;7109;p72"/>
            <p:cNvGrpSpPr/>
            <p:nvPr/>
          </p:nvGrpSpPr>
          <p:grpSpPr>
            <a:xfrm>
              <a:off x="558859" y="2427004"/>
              <a:ext cx="458224" cy="523616"/>
              <a:chOff x="608609" y="2370079"/>
              <a:chExt cx="458224" cy="523616"/>
            </a:xfrm>
          </p:grpSpPr>
          <p:grpSp>
            <p:nvGrpSpPr>
              <p:cNvPr id="7110" name="Google Shape;7110;p72"/>
              <p:cNvGrpSpPr/>
              <p:nvPr/>
            </p:nvGrpSpPr>
            <p:grpSpPr>
              <a:xfrm>
                <a:off x="608609" y="2665704"/>
                <a:ext cx="458224" cy="227991"/>
                <a:chOff x="5668659" y="1713442"/>
                <a:chExt cx="458224" cy="227991"/>
              </a:xfrm>
            </p:grpSpPr>
            <p:grpSp>
              <p:nvGrpSpPr>
                <p:cNvPr id="7111" name="Google Shape;7111;p72"/>
                <p:cNvGrpSpPr/>
                <p:nvPr/>
              </p:nvGrpSpPr>
              <p:grpSpPr>
                <a:xfrm>
                  <a:off x="5802485" y="1713507"/>
                  <a:ext cx="188679" cy="227926"/>
                  <a:chOff x="5802485" y="1713507"/>
                  <a:chExt cx="188679" cy="227926"/>
                </a:xfrm>
              </p:grpSpPr>
              <p:sp>
                <p:nvSpPr>
                  <p:cNvPr id="7112" name="Google Shape;7112;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2"/>
                <p:cNvGrpSpPr/>
                <p:nvPr/>
              </p:nvGrpSpPr>
              <p:grpSpPr>
                <a:xfrm>
                  <a:off x="5936312" y="1713442"/>
                  <a:ext cx="190570" cy="227991"/>
                  <a:chOff x="5936312" y="1713442"/>
                  <a:chExt cx="190570" cy="227991"/>
                </a:xfrm>
              </p:grpSpPr>
              <p:sp>
                <p:nvSpPr>
                  <p:cNvPr id="7115" name="Google Shape;7115;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18" name="Google Shape;7118;p72"/>
                <p:cNvGrpSpPr/>
                <p:nvPr/>
              </p:nvGrpSpPr>
              <p:grpSpPr>
                <a:xfrm>
                  <a:off x="5668659" y="1714000"/>
                  <a:ext cx="193488" cy="227433"/>
                  <a:chOff x="5668659" y="1714000"/>
                  <a:chExt cx="193488" cy="227433"/>
                </a:xfrm>
              </p:grpSpPr>
              <p:sp>
                <p:nvSpPr>
                  <p:cNvPr id="7119" name="Google Shape;7119;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21" name="Google Shape;7121;p72"/>
              <p:cNvGrpSpPr/>
              <p:nvPr/>
            </p:nvGrpSpPr>
            <p:grpSpPr>
              <a:xfrm>
                <a:off x="608609" y="2511879"/>
                <a:ext cx="458224" cy="227991"/>
                <a:chOff x="5668659" y="1713442"/>
                <a:chExt cx="458224" cy="227991"/>
              </a:xfrm>
            </p:grpSpPr>
            <p:grpSp>
              <p:nvGrpSpPr>
                <p:cNvPr id="7122" name="Google Shape;7122;p72"/>
                <p:cNvGrpSpPr/>
                <p:nvPr/>
              </p:nvGrpSpPr>
              <p:grpSpPr>
                <a:xfrm>
                  <a:off x="5802485" y="1713507"/>
                  <a:ext cx="188679" cy="227926"/>
                  <a:chOff x="5802485" y="1713507"/>
                  <a:chExt cx="188679" cy="227926"/>
                </a:xfrm>
              </p:grpSpPr>
              <p:sp>
                <p:nvSpPr>
                  <p:cNvPr id="7123" name="Google Shape;7123;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72"/>
                <p:cNvGrpSpPr/>
                <p:nvPr/>
              </p:nvGrpSpPr>
              <p:grpSpPr>
                <a:xfrm>
                  <a:off x="5936312" y="1713442"/>
                  <a:ext cx="190570" cy="227991"/>
                  <a:chOff x="5936312" y="1713442"/>
                  <a:chExt cx="190570" cy="227991"/>
                </a:xfrm>
              </p:grpSpPr>
              <p:sp>
                <p:nvSpPr>
                  <p:cNvPr id="7126" name="Google Shape;7126;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29" name="Google Shape;7129;p72"/>
                <p:cNvGrpSpPr/>
                <p:nvPr/>
              </p:nvGrpSpPr>
              <p:grpSpPr>
                <a:xfrm>
                  <a:off x="5668659" y="1714000"/>
                  <a:ext cx="193488" cy="227433"/>
                  <a:chOff x="5668659" y="1714000"/>
                  <a:chExt cx="193488" cy="227433"/>
                </a:xfrm>
              </p:grpSpPr>
              <p:sp>
                <p:nvSpPr>
                  <p:cNvPr id="7130" name="Google Shape;7130;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32" name="Google Shape;7132;p72"/>
              <p:cNvGrpSpPr/>
              <p:nvPr/>
            </p:nvGrpSpPr>
            <p:grpSpPr>
              <a:xfrm>
                <a:off x="608609" y="2370079"/>
                <a:ext cx="458224" cy="227991"/>
                <a:chOff x="5668659" y="1713442"/>
                <a:chExt cx="458224" cy="227991"/>
              </a:xfrm>
            </p:grpSpPr>
            <p:grpSp>
              <p:nvGrpSpPr>
                <p:cNvPr id="7133" name="Google Shape;7133;p72"/>
                <p:cNvGrpSpPr/>
                <p:nvPr/>
              </p:nvGrpSpPr>
              <p:grpSpPr>
                <a:xfrm>
                  <a:off x="5802485" y="1713507"/>
                  <a:ext cx="188679" cy="227926"/>
                  <a:chOff x="5802485" y="1713507"/>
                  <a:chExt cx="188679" cy="227926"/>
                </a:xfrm>
              </p:grpSpPr>
              <p:sp>
                <p:nvSpPr>
                  <p:cNvPr id="7134" name="Google Shape;7134;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72"/>
                <p:cNvGrpSpPr/>
                <p:nvPr/>
              </p:nvGrpSpPr>
              <p:grpSpPr>
                <a:xfrm>
                  <a:off x="5936312" y="1713442"/>
                  <a:ext cx="190570" cy="227991"/>
                  <a:chOff x="5936312" y="1713442"/>
                  <a:chExt cx="190570" cy="227991"/>
                </a:xfrm>
              </p:grpSpPr>
              <p:sp>
                <p:nvSpPr>
                  <p:cNvPr id="7137" name="Google Shape;7137;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40" name="Google Shape;7140;p72"/>
                <p:cNvGrpSpPr/>
                <p:nvPr/>
              </p:nvGrpSpPr>
              <p:grpSpPr>
                <a:xfrm>
                  <a:off x="5668659" y="1714000"/>
                  <a:ext cx="193488" cy="227433"/>
                  <a:chOff x="5668659" y="1714000"/>
                  <a:chExt cx="193488" cy="227433"/>
                </a:xfrm>
              </p:grpSpPr>
              <p:sp>
                <p:nvSpPr>
                  <p:cNvPr id="7141" name="Google Shape;7141;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43" name="Google Shape;7143;p72"/>
            <p:cNvGrpSpPr/>
            <p:nvPr/>
          </p:nvGrpSpPr>
          <p:grpSpPr>
            <a:xfrm>
              <a:off x="506259" y="2485404"/>
              <a:ext cx="458224" cy="523616"/>
              <a:chOff x="608609" y="2370079"/>
              <a:chExt cx="458224" cy="523616"/>
            </a:xfrm>
          </p:grpSpPr>
          <p:grpSp>
            <p:nvGrpSpPr>
              <p:cNvPr id="7144" name="Google Shape;7144;p72"/>
              <p:cNvGrpSpPr/>
              <p:nvPr/>
            </p:nvGrpSpPr>
            <p:grpSpPr>
              <a:xfrm>
                <a:off x="608609" y="2665704"/>
                <a:ext cx="458224" cy="227991"/>
                <a:chOff x="5668659" y="1713442"/>
                <a:chExt cx="458224" cy="227991"/>
              </a:xfrm>
            </p:grpSpPr>
            <p:grpSp>
              <p:nvGrpSpPr>
                <p:cNvPr id="7145" name="Google Shape;7145;p72"/>
                <p:cNvGrpSpPr/>
                <p:nvPr/>
              </p:nvGrpSpPr>
              <p:grpSpPr>
                <a:xfrm>
                  <a:off x="5802485" y="1713507"/>
                  <a:ext cx="188679" cy="227926"/>
                  <a:chOff x="5802485" y="1713507"/>
                  <a:chExt cx="188679" cy="227926"/>
                </a:xfrm>
              </p:grpSpPr>
              <p:sp>
                <p:nvSpPr>
                  <p:cNvPr id="7146" name="Google Shape;7146;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2"/>
                <p:cNvGrpSpPr/>
                <p:nvPr/>
              </p:nvGrpSpPr>
              <p:grpSpPr>
                <a:xfrm>
                  <a:off x="5936312" y="1713442"/>
                  <a:ext cx="190570" cy="227991"/>
                  <a:chOff x="5936312" y="1713442"/>
                  <a:chExt cx="190570" cy="227991"/>
                </a:xfrm>
              </p:grpSpPr>
              <p:sp>
                <p:nvSpPr>
                  <p:cNvPr id="7149" name="Google Shape;7149;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52" name="Google Shape;7152;p72"/>
                <p:cNvGrpSpPr/>
                <p:nvPr/>
              </p:nvGrpSpPr>
              <p:grpSpPr>
                <a:xfrm>
                  <a:off x="5668659" y="1714000"/>
                  <a:ext cx="193488" cy="227433"/>
                  <a:chOff x="5668659" y="1714000"/>
                  <a:chExt cx="193488" cy="227433"/>
                </a:xfrm>
              </p:grpSpPr>
              <p:sp>
                <p:nvSpPr>
                  <p:cNvPr id="7153" name="Google Shape;7153;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5" name="Google Shape;7155;p72"/>
              <p:cNvGrpSpPr/>
              <p:nvPr/>
            </p:nvGrpSpPr>
            <p:grpSpPr>
              <a:xfrm>
                <a:off x="608609" y="2511879"/>
                <a:ext cx="458224" cy="227991"/>
                <a:chOff x="5668659" y="1713442"/>
                <a:chExt cx="458224" cy="227991"/>
              </a:xfrm>
            </p:grpSpPr>
            <p:grpSp>
              <p:nvGrpSpPr>
                <p:cNvPr id="7156" name="Google Shape;7156;p72"/>
                <p:cNvGrpSpPr/>
                <p:nvPr/>
              </p:nvGrpSpPr>
              <p:grpSpPr>
                <a:xfrm>
                  <a:off x="5802485" y="1713507"/>
                  <a:ext cx="188679" cy="227926"/>
                  <a:chOff x="5802485" y="1713507"/>
                  <a:chExt cx="188679" cy="227926"/>
                </a:xfrm>
              </p:grpSpPr>
              <p:sp>
                <p:nvSpPr>
                  <p:cNvPr id="7157" name="Google Shape;7157;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72"/>
                <p:cNvGrpSpPr/>
                <p:nvPr/>
              </p:nvGrpSpPr>
              <p:grpSpPr>
                <a:xfrm>
                  <a:off x="5936312" y="1713442"/>
                  <a:ext cx="190570" cy="227991"/>
                  <a:chOff x="5936312" y="1713442"/>
                  <a:chExt cx="190570" cy="227991"/>
                </a:xfrm>
              </p:grpSpPr>
              <p:sp>
                <p:nvSpPr>
                  <p:cNvPr id="7160" name="Google Shape;7160;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63" name="Google Shape;7163;p72"/>
                <p:cNvGrpSpPr/>
                <p:nvPr/>
              </p:nvGrpSpPr>
              <p:grpSpPr>
                <a:xfrm>
                  <a:off x="5668659" y="1714000"/>
                  <a:ext cx="193488" cy="227433"/>
                  <a:chOff x="5668659" y="1714000"/>
                  <a:chExt cx="193488" cy="227433"/>
                </a:xfrm>
              </p:grpSpPr>
              <p:sp>
                <p:nvSpPr>
                  <p:cNvPr id="7164" name="Google Shape;7164;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6" name="Google Shape;7166;p72"/>
              <p:cNvGrpSpPr/>
              <p:nvPr/>
            </p:nvGrpSpPr>
            <p:grpSpPr>
              <a:xfrm>
                <a:off x="608609" y="2370079"/>
                <a:ext cx="458224" cy="227991"/>
                <a:chOff x="5668659" y="1713442"/>
                <a:chExt cx="458224" cy="227991"/>
              </a:xfrm>
            </p:grpSpPr>
            <p:grpSp>
              <p:nvGrpSpPr>
                <p:cNvPr id="7167" name="Google Shape;7167;p72"/>
                <p:cNvGrpSpPr/>
                <p:nvPr/>
              </p:nvGrpSpPr>
              <p:grpSpPr>
                <a:xfrm>
                  <a:off x="5802485" y="1713507"/>
                  <a:ext cx="188679" cy="227926"/>
                  <a:chOff x="5802485" y="1713507"/>
                  <a:chExt cx="188679" cy="227926"/>
                </a:xfrm>
              </p:grpSpPr>
              <p:sp>
                <p:nvSpPr>
                  <p:cNvPr id="7168" name="Google Shape;7168;p72"/>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72"/>
                <p:cNvGrpSpPr/>
                <p:nvPr/>
              </p:nvGrpSpPr>
              <p:grpSpPr>
                <a:xfrm>
                  <a:off x="5936312" y="1713442"/>
                  <a:ext cx="190570" cy="227991"/>
                  <a:chOff x="5936312" y="1713442"/>
                  <a:chExt cx="190570" cy="227991"/>
                </a:xfrm>
              </p:grpSpPr>
              <p:sp>
                <p:nvSpPr>
                  <p:cNvPr id="7171" name="Google Shape;7171;p72"/>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74" name="Google Shape;7174;p72"/>
                <p:cNvGrpSpPr/>
                <p:nvPr/>
              </p:nvGrpSpPr>
              <p:grpSpPr>
                <a:xfrm>
                  <a:off x="5668659" y="1714000"/>
                  <a:ext cx="193488" cy="227433"/>
                  <a:chOff x="5668659" y="1714000"/>
                  <a:chExt cx="193488" cy="227433"/>
                </a:xfrm>
              </p:grpSpPr>
              <p:sp>
                <p:nvSpPr>
                  <p:cNvPr id="7175" name="Google Shape;7175;p7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177" name="Google Shape;7177;p72"/>
          <p:cNvCxnSpPr>
            <a:endCxn id="6966"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81"/>
        <p:cNvGrpSpPr/>
        <p:nvPr/>
      </p:nvGrpSpPr>
      <p:grpSpPr>
        <a:xfrm>
          <a:off x="0" y="0"/>
          <a:ext cx="0" cy="0"/>
          <a:chOff x="0" y="0"/>
          <a:chExt cx="0" cy="0"/>
        </a:xfrm>
      </p:grpSpPr>
      <p:sp>
        <p:nvSpPr>
          <p:cNvPr id="7182" name="Google Shape;7182;p73"/>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183" name="Google Shape;7183;p73"/>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184" name="Google Shape;7184;p73"/>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185" name="Google Shape;7185;p73"/>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186" name="Google Shape;7186;p73"/>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7187" name="Google Shape;7187;p73"/>
          <p:cNvSpPr/>
          <p:nvPr/>
        </p:nvSpPr>
        <p:spPr>
          <a:xfrm>
            <a:off x="1648107" y="152384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7188" name="Google Shape;7188;p73"/>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7189" name="Google Shape;7189;p73"/>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7190" name="Google Shape;7190;p73"/>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191" name="Google Shape;7191;p73"/>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192" name="Google Shape;7192;p73"/>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193" name="Google Shape;7193;p73"/>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194" name="Google Shape;7194;p73"/>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195" name="Google Shape;7195;p73"/>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196" name="Google Shape;7196;p73"/>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197" name="Google Shape;7197;p73"/>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198" name="Google Shape;7198;p73"/>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7199" name="Google Shape;7199;p73"/>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7200" name="Google Shape;7200;p73"/>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01" name="Google Shape;7201;p73"/>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7202" name="Google Shape;7202;p73"/>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7203" name="Google Shape;7203;p73"/>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7204" name="Google Shape;7204;p73"/>
          <p:cNvSpPr/>
          <p:nvPr/>
        </p:nvSpPr>
        <p:spPr>
          <a:xfrm>
            <a:off x="1490337" y="111011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05" name="Google Shape;7205;p73"/>
          <p:cNvCxnSpPr>
            <a:stCxn id="7204" idx="0"/>
            <a:endCxn id="7198" idx="0"/>
          </p:cNvCxnSpPr>
          <p:nvPr/>
        </p:nvCxnSpPr>
        <p:spPr>
          <a:xfrm rot="-5400000" flipH="1">
            <a:off x="3312087" y="-188732"/>
            <a:ext cx="412200" cy="30099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7206" name="Google Shape;7206;p73"/>
          <p:cNvSpPr txBox="1"/>
          <p:nvPr/>
        </p:nvSpPr>
        <p:spPr>
          <a:xfrm>
            <a:off x="3230756" y="3888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7207" name="Google Shape;7207;p73"/>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7208" name="Google Shape;7208;p73"/>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7209" name="Google Shape;7209;p73"/>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7210" name="Google Shape;7210;p73"/>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7211" name="Google Shape;7211;p73"/>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flipH="1">
            <a:off x="2579994" y="15826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9"/>
          <p:cNvGrpSpPr/>
          <p:nvPr/>
        </p:nvGrpSpPr>
        <p:grpSpPr>
          <a:xfrm rot="237484">
            <a:off x="4969673" y="43319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03" name="Google Shape;303;p19"/>
          <p:cNvSpPr/>
          <p:nvPr/>
        </p:nvSpPr>
        <p:spPr>
          <a:xfrm>
            <a:off x="521850" y="718825"/>
            <a:ext cx="15462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3" name="Google Shape;313;p20"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6" name="Google Shape;316;p20"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9" name="Google Shape;319;p20"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id="321" name="Google Shape;321;p20"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2705</Words>
  <Application>Microsoft Office PowerPoint</Application>
  <PresentationFormat>On-screen Show (16:9)</PresentationFormat>
  <Paragraphs>809</Paragraphs>
  <Slides>61</Slides>
  <Notes>61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Times New Roman</vt:lpstr>
      <vt:lpstr>Arial</vt:lpstr>
      <vt:lpstr>Nanum Gothic</vt:lpstr>
      <vt:lpstr>Consolas</vt:lpstr>
      <vt:lpstr>Roboto</vt:lpstr>
      <vt:lpstr>Simple Light</vt:lpstr>
      <vt:lpstr>ML Visuals By dair.ai  https://github.com/dair-ai/ml-visuals</vt:lpstr>
      <vt:lpstr>Basic ML Visuals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Abstract backgrounds</vt:lpstr>
      <vt:lpstr>PowerPoint Presentation</vt:lpstr>
      <vt:lpstr>PowerPoint Presentation</vt:lpstr>
      <vt:lpstr>PowerPoint Presentation</vt:lpstr>
      <vt:lpstr>PowerPoint Presentation</vt:lpstr>
      <vt:lpstr>Gradient Backgrounds</vt:lpstr>
      <vt:lpstr>PowerPoint Presentation</vt:lpstr>
      <vt:lpstr>PowerPoint Presentation</vt:lpstr>
      <vt:lpstr>PowerPoint Presentation</vt:lpstr>
      <vt:lpstr>Community Contributions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Miscellaneous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  https://github.com/dair-ai/ml-visuals</dc:title>
  <cp:lastModifiedBy>Zhou Wei</cp:lastModifiedBy>
  <cp:revision>1</cp:revision>
  <dcterms:modified xsi:type="dcterms:W3CDTF">2022-05-25T08:13:05Z</dcterms:modified>
</cp:coreProperties>
</file>